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2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9" r:id="rId16"/>
    <p:sldId id="280" r:id="rId17"/>
    <p:sldId id="275" r:id="rId18"/>
    <p:sldId id="281" r:id="rId19"/>
    <p:sldId id="282" r:id="rId20"/>
    <p:sldId id="284" r:id="rId21"/>
    <p:sldId id="283" r:id="rId22"/>
    <p:sldId id="285" r:id="rId23"/>
    <p:sldId id="286" r:id="rId24"/>
    <p:sldId id="287" r:id="rId25"/>
    <p:sldId id="288" r:id="rId26"/>
    <p:sldId id="276" r:id="rId27"/>
    <p:sldId id="290" r:id="rId28"/>
    <p:sldId id="291" r:id="rId29"/>
    <p:sldId id="289" r:id="rId30"/>
    <p:sldId id="277" r:id="rId31"/>
    <p:sldId id="292" r:id="rId32"/>
    <p:sldId id="293" r:id="rId33"/>
    <p:sldId id="294" r:id="rId34"/>
    <p:sldId id="295" r:id="rId35"/>
    <p:sldId id="27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A2416-4BA8-4390-93D5-A7BAB6B239A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57F287-0BEC-493E-8EA1-55E9C65BEFE3}">
      <dgm:prSet phldrT="[Text]"/>
      <dgm:spPr/>
      <dgm:t>
        <a:bodyPr/>
        <a:lstStyle/>
        <a:p>
          <a:r>
            <a:rPr lang="en-US" dirty="0" smtClean="0"/>
            <a:t>Book Priority = 20 - </a:t>
          </a:r>
          <a:r>
            <a:rPr lang="en-US" dirty="0" err="1" smtClean="0"/>
            <a:t>sqrt</a:t>
          </a:r>
          <a:r>
            <a:rPr lang="en-US" dirty="0" smtClean="0"/>
            <a:t>(Book's Types Value)</a:t>
          </a:r>
        </a:p>
        <a:p>
          <a:r>
            <a:rPr lang="en-US" dirty="0" smtClean="0"/>
            <a:t>Time Priority = 16 - (Time/12)</a:t>
          </a:r>
        </a:p>
      </dgm:t>
    </dgm:pt>
    <dgm:pt modelId="{85767950-B67D-4C4C-9179-1A21ED56FD9D}" type="parTrans" cxnId="{B8FBB94E-33BE-4D07-BCF3-22182A166766}">
      <dgm:prSet/>
      <dgm:spPr/>
      <dgm:t>
        <a:bodyPr/>
        <a:lstStyle/>
        <a:p>
          <a:endParaRPr lang="en-US"/>
        </a:p>
      </dgm:t>
    </dgm:pt>
    <dgm:pt modelId="{64A463B7-726C-4524-878D-5197002E133E}" type="sibTrans" cxnId="{B8FBB94E-33BE-4D07-BCF3-22182A166766}">
      <dgm:prSet/>
      <dgm:spPr/>
      <dgm:t>
        <a:bodyPr/>
        <a:lstStyle/>
        <a:p>
          <a:endParaRPr lang="en-US"/>
        </a:p>
      </dgm:t>
    </dgm:pt>
    <dgm:pt modelId="{463CB5E6-5D44-4CEA-9262-A938A5D56954}">
      <dgm:prSet phldrT="[Text]"/>
      <dgm:spPr/>
      <dgm:t>
        <a:bodyPr/>
        <a:lstStyle/>
        <a:p>
          <a:r>
            <a:rPr lang="en-US" b="0" i="0" dirty="0" smtClean="0"/>
            <a:t>Borrow Count = Book Count</a:t>
          </a:r>
        </a:p>
        <a:p>
          <a:r>
            <a:rPr lang="en-US" b="0" i="0" dirty="0" smtClean="0"/>
            <a:t>Serial Priority = </a:t>
          </a:r>
          <a:r>
            <a:rPr lang="en-US" b="0" i="0" dirty="0" err="1" smtClean="0"/>
            <a:t>qubicRoot</a:t>
          </a:r>
          <a:r>
            <a:rPr lang="en-US" b="0" i="0" dirty="0" smtClean="0"/>
            <a:t>(Serial No)</a:t>
          </a:r>
          <a:endParaRPr lang="en-US" dirty="0"/>
        </a:p>
      </dgm:t>
    </dgm:pt>
    <dgm:pt modelId="{2D1C5904-11DA-489F-B232-9AB5BC0765E6}" type="parTrans" cxnId="{2498D716-E7E3-4F3E-BFC2-09F9A7A45D8B}">
      <dgm:prSet/>
      <dgm:spPr/>
      <dgm:t>
        <a:bodyPr/>
        <a:lstStyle/>
        <a:p>
          <a:endParaRPr lang="en-US"/>
        </a:p>
      </dgm:t>
    </dgm:pt>
    <dgm:pt modelId="{D79125FC-8E25-4534-91BB-5D2681B0F5A5}" type="sibTrans" cxnId="{2498D716-E7E3-4F3E-BFC2-09F9A7A45D8B}">
      <dgm:prSet/>
      <dgm:spPr/>
      <dgm:t>
        <a:bodyPr/>
        <a:lstStyle/>
        <a:p>
          <a:endParaRPr lang="en-US"/>
        </a:p>
      </dgm:t>
    </dgm:pt>
    <dgm:pt modelId="{EA2A5CD3-3EF2-45B1-9932-B27CAFDE2F46}">
      <dgm:prSet phldrT="[Text]"/>
      <dgm:spPr/>
      <dgm:t>
        <a:bodyPr/>
        <a:lstStyle/>
        <a:p>
          <a:r>
            <a:rPr lang="en-US" b="0" i="0" dirty="0" smtClean="0"/>
            <a:t>Writer Priority = Write Priority</a:t>
          </a:r>
        </a:p>
        <a:p>
          <a:r>
            <a:rPr lang="en-US" b="0" i="0" dirty="0" smtClean="0"/>
            <a:t>Price Priority = </a:t>
          </a:r>
          <a:r>
            <a:rPr lang="en-US" b="0" i="0" dirty="0" err="1" smtClean="0"/>
            <a:t>pentaRoot</a:t>
          </a:r>
          <a:r>
            <a:rPr lang="en-US" b="0" i="0" dirty="0" smtClean="0"/>
            <a:t>(Book Price * Book Price)</a:t>
          </a:r>
          <a:endParaRPr lang="en-US" dirty="0"/>
        </a:p>
      </dgm:t>
    </dgm:pt>
    <dgm:pt modelId="{BB8E8561-2AF2-4D01-AABC-826BE71BF971}" type="parTrans" cxnId="{EE93CCEB-AD1E-4AB8-944B-422E8FD1BBD5}">
      <dgm:prSet/>
      <dgm:spPr/>
      <dgm:t>
        <a:bodyPr/>
        <a:lstStyle/>
        <a:p>
          <a:endParaRPr lang="en-US"/>
        </a:p>
      </dgm:t>
    </dgm:pt>
    <dgm:pt modelId="{E6B86354-7DE5-4376-81CB-7A73724EB76A}" type="sibTrans" cxnId="{EE93CCEB-AD1E-4AB8-944B-422E8FD1BBD5}">
      <dgm:prSet/>
      <dgm:spPr/>
      <dgm:t>
        <a:bodyPr/>
        <a:lstStyle/>
        <a:p>
          <a:endParaRPr lang="en-US"/>
        </a:p>
      </dgm:t>
    </dgm:pt>
    <dgm:pt modelId="{2F199B65-BA62-4F99-8170-B0CC636D6A50}" type="pres">
      <dgm:prSet presAssocID="{AF0A2416-4BA8-4390-93D5-A7BAB6B239A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C869FE-88BF-4D3D-AAEC-5D0AD227EFED}" type="pres">
      <dgm:prSet presAssocID="{0057F287-0BEC-493E-8EA1-55E9C65BEFE3}" presName="comp" presStyleCnt="0"/>
      <dgm:spPr/>
    </dgm:pt>
    <dgm:pt modelId="{222D531B-F28B-405C-ACF1-76EEEC64F1E0}" type="pres">
      <dgm:prSet presAssocID="{0057F287-0BEC-493E-8EA1-55E9C65BEFE3}" presName="box" presStyleLbl="node1" presStyleIdx="0" presStyleCnt="3"/>
      <dgm:spPr/>
      <dgm:t>
        <a:bodyPr/>
        <a:lstStyle/>
        <a:p>
          <a:endParaRPr lang="en-US"/>
        </a:p>
      </dgm:t>
    </dgm:pt>
    <dgm:pt modelId="{D64FB00D-5EB6-47B1-B116-90D971B70F3B}" type="pres">
      <dgm:prSet presAssocID="{0057F287-0BEC-493E-8EA1-55E9C65BEFE3}" presName="img" presStyleLbl="fgImgPlace1" presStyleIdx="0" presStyleCnt="3"/>
      <dgm:spPr/>
    </dgm:pt>
    <dgm:pt modelId="{4AEF00DB-0152-400A-BB7F-376FDCE4C3D1}" type="pres">
      <dgm:prSet presAssocID="{0057F287-0BEC-493E-8EA1-55E9C65BEFE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F178E3-F8A8-4787-AF45-1421DA23EDFF}" type="pres">
      <dgm:prSet presAssocID="{64A463B7-726C-4524-878D-5197002E133E}" presName="spacer" presStyleCnt="0"/>
      <dgm:spPr/>
    </dgm:pt>
    <dgm:pt modelId="{593D3F73-3AD0-42F8-966F-672BBDD6CF33}" type="pres">
      <dgm:prSet presAssocID="{463CB5E6-5D44-4CEA-9262-A938A5D56954}" presName="comp" presStyleCnt="0"/>
      <dgm:spPr/>
    </dgm:pt>
    <dgm:pt modelId="{B3ADECF1-D84F-4A5D-BEB7-49EE5046D774}" type="pres">
      <dgm:prSet presAssocID="{463CB5E6-5D44-4CEA-9262-A938A5D56954}" presName="box" presStyleLbl="node1" presStyleIdx="1" presStyleCnt="3"/>
      <dgm:spPr/>
      <dgm:t>
        <a:bodyPr/>
        <a:lstStyle/>
        <a:p>
          <a:endParaRPr lang="en-US"/>
        </a:p>
      </dgm:t>
    </dgm:pt>
    <dgm:pt modelId="{5F35F2C4-2AC0-4365-8FC8-17752A26A5A1}" type="pres">
      <dgm:prSet presAssocID="{463CB5E6-5D44-4CEA-9262-A938A5D56954}" presName="img" presStyleLbl="fgImgPlace1" presStyleIdx="1" presStyleCnt="3"/>
      <dgm:spPr/>
    </dgm:pt>
    <dgm:pt modelId="{B3F16E95-8544-4D43-A2E6-462C514C70C2}" type="pres">
      <dgm:prSet presAssocID="{463CB5E6-5D44-4CEA-9262-A938A5D56954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62A65-DC0B-4885-B5C7-C379FFDDFAD7}" type="pres">
      <dgm:prSet presAssocID="{D79125FC-8E25-4534-91BB-5D2681B0F5A5}" presName="spacer" presStyleCnt="0"/>
      <dgm:spPr/>
    </dgm:pt>
    <dgm:pt modelId="{E3BD2312-5100-439D-B33D-AF0DC3DA9470}" type="pres">
      <dgm:prSet presAssocID="{EA2A5CD3-3EF2-45B1-9932-B27CAFDE2F46}" presName="comp" presStyleCnt="0"/>
      <dgm:spPr/>
    </dgm:pt>
    <dgm:pt modelId="{D7C3B1E0-5800-469A-B235-22B28367D0F7}" type="pres">
      <dgm:prSet presAssocID="{EA2A5CD3-3EF2-45B1-9932-B27CAFDE2F46}" presName="box" presStyleLbl="node1" presStyleIdx="2" presStyleCnt="3"/>
      <dgm:spPr/>
      <dgm:t>
        <a:bodyPr/>
        <a:lstStyle/>
        <a:p>
          <a:endParaRPr lang="en-US"/>
        </a:p>
      </dgm:t>
    </dgm:pt>
    <dgm:pt modelId="{9BB585D0-3472-4DF8-B1E5-91B15B17A6DB}" type="pres">
      <dgm:prSet presAssocID="{EA2A5CD3-3EF2-45B1-9932-B27CAFDE2F46}" presName="img" presStyleLbl="fgImgPlace1" presStyleIdx="2" presStyleCnt="3"/>
      <dgm:spPr/>
    </dgm:pt>
    <dgm:pt modelId="{9B342D47-6790-44A0-9A0A-2CFA5ECBF1B0}" type="pres">
      <dgm:prSet presAssocID="{EA2A5CD3-3EF2-45B1-9932-B27CAFDE2F46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539BF2-8F83-437F-9BF8-AB55EFA75A77}" type="presOf" srcId="{0057F287-0BEC-493E-8EA1-55E9C65BEFE3}" destId="{222D531B-F28B-405C-ACF1-76EEEC64F1E0}" srcOrd="0" destOrd="0" presId="urn:microsoft.com/office/officeart/2005/8/layout/vList4"/>
    <dgm:cxn modelId="{751824C0-5E3A-4B0F-B061-8363261553C0}" type="presOf" srcId="{0057F287-0BEC-493E-8EA1-55E9C65BEFE3}" destId="{4AEF00DB-0152-400A-BB7F-376FDCE4C3D1}" srcOrd="1" destOrd="0" presId="urn:microsoft.com/office/officeart/2005/8/layout/vList4"/>
    <dgm:cxn modelId="{B8FBB94E-33BE-4D07-BCF3-22182A166766}" srcId="{AF0A2416-4BA8-4390-93D5-A7BAB6B239AC}" destId="{0057F287-0BEC-493E-8EA1-55E9C65BEFE3}" srcOrd="0" destOrd="0" parTransId="{85767950-B67D-4C4C-9179-1A21ED56FD9D}" sibTransId="{64A463B7-726C-4524-878D-5197002E133E}"/>
    <dgm:cxn modelId="{4FAE8BB9-FC29-4A3C-91CF-887B9786CEE6}" type="presOf" srcId="{463CB5E6-5D44-4CEA-9262-A938A5D56954}" destId="{B3F16E95-8544-4D43-A2E6-462C514C70C2}" srcOrd="1" destOrd="0" presId="urn:microsoft.com/office/officeart/2005/8/layout/vList4"/>
    <dgm:cxn modelId="{EE93CCEB-AD1E-4AB8-944B-422E8FD1BBD5}" srcId="{AF0A2416-4BA8-4390-93D5-A7BAB6B239AC}" destId="{EA2A5CD3-3EF2-45B1-9932-B27CAFDE2F46}" srcOrd="2" destOrd="0" parTransId="{BB8E8561-2AF2-4D01-AABC-826BE71BF971}" sibTransId="{E6B86354-7DE5-4376-81CB-7A73724EB76A}"/>
    <dgm:cxn modelId="{1DCEB356-1A6A-4AC5-84C0-DEA5078723CD}" type="presOf" srcId="{EA2A5CD3-3EF2-45B1-9932-B27CAFDE2F46}" destId="{9B342D47-6790-44A0-9A0A-2CFA5ECBF1B0}" srcOrd="1" destOrd="0" presId="urn:microsoft.com/office/officeart/2005/8/layout/vList4"/>
    <dgm:cxn modelId="{9CFF0227-A3A4-4DB1-A130-849613459EF5}" type="presOf" srcId="{AF0A2416-4BA8-4390-93D5-A7BAB6B239AC}" destId="{2F199B65-BA62-4F99-8170-B0CC636D6A50}" srcOrd="0" destOrd="0" presId="urn:microsoft.com/office/officeart/2005/8/layout/vList4"/>
    <dgm:cxn modelId="{23FF00BA-53BE-4E96-A667-A5A650722FDC}" type="presOf" srcId="{EA2A5CD3-3EF2-45B1-9932-B27CAFDE2F46}" destId="{D7C3B1E0-5800-469A-B235-22B28367D0F7}" srcOrd="0" destOrd="0" presId="urn:microsoft.com/office/officeart/2005/8/layout/vList4"/>
    <dgm:cxn modelId="{50429662-2595-4750-A4E9-472EBE900FDD}" type="presOf" srcId="{463CB5E6-5D44-4CEA-9262-A938A5D56954}" destId="{B3ADECF1-D84F-4A5D-BEB7-49EE5046D774}" srcOrd="0" destOrd="0" presId="urn:microsoft.com/office/officeart/2005/8/layout/vList4"/>
    <dgm:cxn modelId="{2498D716-E7E3-4F3E-BFC2-09F9A7A45D8B}" srcId="{AF0A2416-4BA8-4390-93D5-A7BAB6B239AC}" destId="{463CB5E6-5D44-4CEA-9262-A938A5D56954}" srcOrd="1" destOrd="0" parTransId="{2D1C5904-11DA-489F-B232-9AB5BC0765E6}" sibTransId="{D79125FC-8E25-4534-91BB-5D2681B0F5A5}"/>
    <dgm:cxn modelId="{F2AB0C37-983B-47A5-898D-39CA69B4A804}" type="presParOf" srcId="{2F199B65-BA62-4F99-8170-B0CC636D6A50}" destId="{CEC869FE-88BF-4D3D-AAEC-5D0AD227EFED}" srcOrd="0" destOrd="0" presId="urn:microsoft.com/office/officeart/2005/8/layout/vList4"/>
    <dgm:cxn modelId="{B0982557-EF0B-45BD-9F7F-C812EFCE6153}" type="presParOf" srcId="{CEC869FE-88BF-4D3D-AAEC-5D0AD227EFED}" destId="{222D531B-F28B-405C-ACF1-76EEEC64F1E0}" srcOrd="0" destOrd="0" presId="urn:microsoft.com/office/officeart/2005/8/layout/vList4"/>
    <dgm:cxn modelId="{3E952D06-B86A-4D1B-975C-5EAE26B780B2}" type="presParOf" srcId="{CEC869FE-88BF-4D3D-AAEC-5D0AD227EFED}" destId="{D64FB00D-5EB6-47B1-B116-90D971B70F3B}" srcOrd="1" destOrd="0" presId="urn:microsoft.com/office/officeart/2005/8/layout/vList4"/>
    <dgm:cxn modelId="{85B90AE9-DDE2-4969-9440-2A4D40A92610}" type="presParOf" srcId="{CEC869FE-88BF-4D3D-AAEC-5D0AD227EFED}" destId="{4AEF00DB-0152-400A-BB7F-376FDCE4C3D1}" srcOrd="2" destOrd="0" presId="urn:microsoft.com/office/officeart/2005/8/layout/vList4"/>
    <dgm:cxn modelId="{9E7348FB-AE44-4021-A19A-08C05CA444BF}" type="presParOf" srcId="{2F199B65-BA62-4F99-8170-B0CC636D6A50}" destId="{C5F178E3-F8A8-4787-AF45-1421DA23EDFF}" srcOrd="1" destOrd="0" presId="urn:microsoft.com/office/officeart/2005/8/layout/vList4"/>
    <dgm:cxn modelId="{7078C49D-0C0E-45C6-979B-E48345D01770}" type="presParOf" srcId="{2F199B65-BA62-4F99-8170-B0CC636D6A50}" destId="{593D3F73-3AD0-42F8-966F-672BBDD6CF33}" srcOrd="2" destOrd="0" presId="urn:microsoft.com/office/officeart/2005/8/layout/vList4"/>
    <dgm:cxn modelId="{ED9DC7AF-1DFB-47BA-B975-2D6F792001E7}" type="presParOf" srcId="{593D3F73-3AD0-42F8-966F-672BBDD6CF33}" destId="{B3ADECF1-D84F-4A5D-BEB7-49EE5046D774}" srcOrd="0" destOrd="0" presId="urn:microsoft.com/office/officeart/2005/8/layout/vList4"/>
    <dgm:cxn modelId="{2C1B6DE5-79E1-43D3-9750-B5B7C95F2673}" type="presParOf" srcId="{593D3F73-3AD0-42F8-966F-672BBDD6CF33}" destId="{5F35F2C4-2AC0-4365-8FC8-17752A26A5A1}" srcOrd="1" destOrd="0" presId="urn:microsoft.com/office/officeart/2005/8/layout/vList4"/>
    <dgm:cxn modelId="{3E7EAFBB-41F8-4A52-BADA-CDAB4FF8EBF7}" type="presParOf" srcId="{593D3F73-3AD0-42F8-966F-672BBDD6CF33}" destId="{B3F16E95-8544-4D43-A2E6-462C514C70C2}" srcOrd="2" destOrd="0" presId="urn:microsoft.com/office/officeart/2005/8/layout/vList4"/>
    <dgm:cxn modelId="{828FEBA1-4C61-423C-976F-006B1B2260F2}" type="presParOf" srcId="{2F199B65-BA62-4F99-8170-B0CC636D6A50}" destId="{75B62A65-DC0B-4885-B5C7-C379FFDDFAD7}" srcOrd="3" destOrd="0" presId="urn:microsoft.com/office/officeart/2005/8/layout/vList4"/>
    <dgm:cxn modelId="{2AF959FF-DF56-4B3A-95AD-D9D382A0CCEC}" type="presParOf" srcId="{2F199B65-BA62-4F99-8170-B0CC636D6A50}" destId="{E3BD2312-5100-439D-B33D-AF0DC3DA9470}" srcOrd="4" destOrd="0" presId="urn:microsoft.com/office/officeart/2005/8/layout/vList4"/>
    <dgm:cxn modelId="{663513DC-EA69-43D2-8784-2560EECAF8A2}" type="presParOf" srcId="{E3BD2312-5100-439D-B33D-AF0DC3DA9470}" destId="{D7C3B1E0-5800-469A-B235-22B28367D0F7}" srcOrd="0" destOrd="0" presId="urn:microsoft.com/office/officeart/2005/8/layout/vList4"/>
    <dgm:cxn modelId="{2BD08977-EC59-413D-8860-EDCA519D7832}" type="presParOf" srcId="{E3BD2312-5100-439D-B33D-AF0DC3DA9470}" destId="{9BB585D0-3472-4DF8-B1E5-91B15B17A6DB}" srcOrd="1" destOrd="0" presId="urn:microsoft.com/office/officeart/2005/8/layout/vList4"/>
    <dgm:cxn modelId="{4B4900E4-4500-4403-A7DB-7EB6F17EB6AE}" type="presParOf" srcId="{E3BD2312-5100-439D-B33D-AF0DC3DA9470}" destId="{9B342D47-6790-44A0-9A0A-2CFA5ECBF1B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6CA660-3075-4697-85F4-2342CAAEA2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53D4B0-6A63-4C4E-BA07-38CA732AF49C}">
      <dgm:prSet phldrT="[Text]"/>
      <dgm:spPr/>
      <dgm:t>
        <a:bodyPr/>
        <a:lstStyle/>
        <a:p>
          <a:r>
            <a:rPr lang="en-US" b="0" i="0" dirty="0" smtClean="0"/>
            <a:t>Book Weight = Book Priority + Time Priority + Borrow</a:t>
          </a:r>
          <a:endParaRPr lang="en-US" dirty="0"/>
        </a:p>
      </dgm:t>
    </dgm:pt>
    <dgm:pt modelId="{0DFA8F00-ADE0-4F6E-AF6C-4503C6AB11FE}" type="parTrans" cxnId="{2EBDD385-4BF4-4767-885F-39EADEAF4BD2}">
      <dgm:prSet/>
      <dgm:spPr/>
      <dgm:t>
        <a:bodyPr/>
        <a:lstStyle/>
        <a:p>
          <a:endParaRPr lang="en-US"/>
        </a:p>
      </dgm:t>
    </dgm:pt>
    <dgm:pt modelId="{D640CD4F-BB9D-4167-A123-4EA09FCFD3C5}" type="sibTrans" cxnId="{2EBDD385-4BF4-4767-885F-39EADEAF4BD2}">
      <dgm:prSet/>
      <dgm:spPr/>
      <dgm:t>
        <a:bodyPr/>
        <a:lstStyle/>
        <a:p>
          <a:endParaRPr lang="en-US"/>
        </a:p>
      </dgm:t>
    </dgm:pt>
    <dgm:pt modelId="{2CF8D7F1-D808-4074-8498-0F73F18CB9AF}">
      <dgm:prSet phldrT="[Text]"/>
      <dgm:spPr/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F25B61A4-C614-4BB1-B69E-AA350661BB4C}" type="parTrans" cxnId="{2E6E97EC-6CB2-4A47-9815-094B4B70417E}">
      <dgm:prSet/>
      <dgm:spPr/>
      <dgm:t>
        <a:bodyPr/>
        <a:lstStyle/>
        <a:p>
          <a:endParaRPr lang="en-US"/>
        </a:p>
      </dgm:t>
    </dgm:pt>
    <dgm:pt modelId="{28E0C1D5-8F42-4C8C-8452-CF4B04AB6ECD}" type="sibTrans" cxnId="{2E6E97EC-6CB2-4A47-9815-094B4B70417E}">
      <dgm:prSet/>
      <dgm:spPr/>
      <dgm:t>
        <a:bodyPr/>
        <a:lstStyle/>
        <a:p>
          <a:endParaRPr lang="en-US"/>
        </a:p>
      </dgm:t>
    </dgm:pt>
    <dgm:pt modelId="{4999EF57-CE0D-4A38-B0E5-56EBA030CFC7}">
      <dgm:prSet phldrT="[Text]"/>
      <dgm:spPr/>
      <dgm:t>
        <a:bodyPr/>
        <a:lstStyle/>
        <a:p>
          <a:r>
            <a:rPr lang="en-US" b="0" i="0" dirty="0" smtClean="0"/>
            <a:t>Count + Serial Priority + Writer Priority + Price Priority</a:t>
          </a:r>
          <a:endParaRPr lang="en-US" dirty="0"/>
        </a:p>
      </dgm:t>
    </dgm:pt>
    <dgm:pt modelId="{063FEA17-2712-4620-83BD-645062F36136}" type="parTrans" cxnId="{51725270-88DB-4B00-98C2-EE9E67FB5FCC}">
      <dgm:prSet/>
      <dgm:spPr/>
      <dgm:t>
        <a:bodyPr/>
        <a:lstStyle/>
        <a:p>
          <a:endParaRPr lang="en-US"/>
        </a:p>
      </dgm:t>
    </dgm:pt>
    <dgm:pt modelId="{37DFBE47-769C-4E67-9ECA-1FCCC7E0DBE9}" type="sibTrans" cxnId="{51725270-88DB-4B00-98C2-EE9E67FB5FCC}">
      <dgm:prSet/>
      <dgm:spPr/>
      <dgm:t>
        <a:bodyPr/>
        <a:lstStyle/>
        <a:p>
          <a:endParaRPr lang="en-US"/>
        </a:p>
      </dgm:t>
    </dgm:pt>
    <dgm:pt modelId="{540D4EA6-735B-4756-964B-F3287DE53A1A}">
      <dgm:prSet phldrT="[Text]"/>
      <dgm:spPr/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C5BA62F5-CF07-44AB-B29E-A04A060AD57A}" type="parTrans" cxnId="{A719EEBC-C258-49FD-BC83-B71E3D203D39}">
      <dgm:prSet/>
      <dgm:spPr/>
      <dgm:t>
        <a:bodyPr/>
        <a:lstStyle/>
        <a:p>
          <a:endParaRPr lang="en-US"/>
        </a:p>
      </dgm:t>
    </dgm:pt>
    <dgm:pt modelId="{F7C4C1FA-9CE1-4DA6-A82F-A07B9161C072}" type="sibTrans" cxnId="{A719EEBC-C258-49FD-BC83-B71E3D203D39}">
      <dgm:prSet/>
      <dgm:spPr/>
      <dgm:t>
        <a:bodyPr/>
        <a:lstStyle/>
        <a:p>
          <a:endParaRPr lang="en-US"/>
        </a:p>
      </dgm:t>
    </dgm:pt>
    <dgm:pt modelId="{AD9C4F2E-0737-428D-9767-49F9BF92847A}" type="pres">
      <dgm:prSet presAssocID="{9C6CA660-3075-4697-85F4-2342CAAEA2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D40E24-D0F0-4299-9F66-634E07ABCA4C}" type="pres">
      <dgm:prSet presAssocID="{FF53D4B0-6A63-4C4E-BA07-38CA732AF49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A25AA-89C1-4531-AA4F-50FE95B10598}" type="pres">
      <dgm:prSet presAssocID="{FF53D4B0-6A63-4C4E-BA07-38CA732AF49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2A1C1-1248-45C7-B6AE-D26B5F3E3B71}" type="pres">
      <dgm:prSet presAssocID="{4999EF57-CE0D-4A38-B0E5-56EBA030CFC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7E19F-96EE-4FD9-BC6C-4EF93849CF21}" type="pres">
      <dgm:prSet presAssocID="{4999EF57-CE0D-4A38-B0E5-56EBA030CFC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CC10A6-0373-4935-8F36-1D67B6EA0916}" type="presOf" srcId="{540D4EA6-735B-4756-964B-F3287DE53A1A}" destId="{4E97E19F-96EE-4FD9-BC6C-4EF93849CF21}" srcOrd="0" destOrd="0" presId="urn:microsoft.com/office/officeart/2005/8/layout/vList2"/>
    <dgm:cxn modelId="{A719EEBC-C258-49FD-BC83-B71E3D203D39}" srcId="{4999EF57-CE0D-4A38-B0E5-56EBA030CFC7}" destId="{540D4EA6-735B-4756-964B-F3287DE53A1A}" srcOrd="0" destOrd="0" parTransId="{C5BA62F5-CF07-44AB-B29E-A04A060AD57A}" sibTransId="{F7C4C1FA-9CE1-4DA6-A82F-A07B9161C072}"/>
    <dgm:cxn modelId="{FF1AACDD-E924-4509-AF79-F9BBA5DE3DD1}" type="presOf" srcId="{2CF8D7F1-D808-4074-8498-0F73F18CB9AF}" destId="{C9EA25AA-89C1-4531-AA4F-50FE95B10598}" srcOrd="0" destOrd="0" presId="urn:microsoft.com/office/officeart/2005/8/layout/vList2"/>
    <dgm:cxn modelId="{E24432BA-6F71-4EBB-8F5B-311CB63D78D8}" type="presOf" srcId="{FF53D4B0-6A63-4C4E-BA07-38CA732AF49C}" destId="{FED40E24-D0F0-4299-9F66-634E07ABCA4C}" srcOrd="0" destOrd="0" presId="urn:microsoft.com/office/officeart/2005/8/layout/vList2"/>
    <dgm:cxn modelId="{9DB86882-CE21-4913-A3D7-965F1B5AB109}" type="presOf" srcId="{4999EF57-CE0D-4A38-B0E5-56EBA030CFC7}" destId="{FAD2A1C1-1248-45C7-B6AE-D26B5F3E3B71}" srcOrd="0" destOrd="0" presId="urn:microsoft.com/office/officeart/2005/8/layout/vList2"/>
    <dgm:cxn modelId="{2E6E97EC-6CB2-4A47-9815-094B4B70417E}" srcId="{FF53D4B0-6A63-4C4E-BA07-38CA732AF49C}" destId="{2CF8D7F1-D808-4074-8498-0F73F18CB9AF}" srcOrd="0" destOrd="0" parTransId="{F25B61A4-C614-4BB1-B69E-AA350661BB4C}" sibTransId="{28E0C1D5-8F42-4C8C-8452-CF4B04AB6ECD}"/>
    <dgm:cxn modelId="{0403D144-114F-45EE-9DD1-E6E51337CA16}" type="presOf" srcId="{9C6CA660-3075-4697-85F4-2342CAAEA2FA}" destId="{AD9C4F2E-0737-428D-9767-49F9BF92847A}" srcOrd="0" destOrd="0" presId="urn:microsoft.com/office/officeart/2005/8/layout/vList2"/>
    <dgm:cxn modelId="{51725270-88DB-4B00-98C2-EE9E67FB5FCC}" srcId="{9C6CA660-3075-4697-85F4-2342CAAEA2FA}" destId="{4999EF57-CE0D-4A38-B0E5-56EBA030CFC7}" srcOrd="1" destOrd="0" parTransId="{063FEA17-2712-4620-83BD-645062F36136}" sibTransId="{37DFBE47-769C-4E67-9ECA-1FCCC7E0DBE9}"/>
    <dgm:cxn modelId="{2EBDD385-4BF4-4767-885F-39EADEAF4BD2}" srcId="{9C6CA660-3075-4697-85F4-2342CAAEA2FA}" destId="{FF53D4B0-6A63-4C4E-BA07-38CA732AF49C}" srcOrd="0" destOrd="0" parTransId="{0DFA8F00-ADE0-4F6E-AF6C-4503C6AB11FE}" sibTransId="{D640CD4F-BB9D-4167-A123-4EA09FCFD3C5}"/>
    <dgm:cxn modelId="{71D56C14-E0A4-4D2A-9CEF-33C3BA7702A1}" type="presParOf" srcId="{AD9C4F2E-0737-428D-9767-49F9BF92847A}" destId="{FED40E24-D0F0-4299-9F66-634E07ABCA4C}" srcOrd="0" destOrd="0" presId="urn:microsoft.com/office/officeart/2005/8/layout/vList2"/>
    <dgm:cxn modelId="{A21C50DC-F9BD-4586-9447-A0E4A3CF2490}" type="presParOf" srcId="{AD9C4F2E-0737-428D-9767-49F9BF92847A}" destId="{C9EA25AA-89C1-4531-AA4F-50FE95B10598}" srcOrd="1" destOrd="0" presId="urn:microsoft.com/office/officeart/2005/8/layout/vList2"/>
    <dgm:cxn modelId="{DD761815-E5F9-456D-8103-875C345E640E}" type="presParOf" srcId="{AD9C4F2E-0737-428D-9767-49F9BF92847A}" destId="{FAD2A1C1-1248-45C7-B6AE-D26B5F3E3B71}" srcOrd="2" destOrd="0" presId="urn:microsoft.com/office/officeart/2005/8/layout/vList2"/>
    <dgm:cxn modelId="{E48ABD66-9343-4E36-B9AF-D4191A7460CC}" type="presParOf" srcId="{AD9C4F2E-0737-428D-9767-49F9BF92847A}" destId="{4E97E19F-96EE-4FD9-BC6C-4EF93849CF2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6CA660-3075-4697-85F4-2342CAAEA2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53D4B0-6A63-4C4E-BA07-38CA732AF49C}">
      <dgm:prSet phldrT="[Text]"/>
      <dgm:spPr/>
      <dgm:t>
        <a:bodyPr/>
        <a:lstStyle/>
        <a:p>
          <a:r>
            <a:rPr lang="en-US" dirty="0" smtClean="0"/>
            <a:t>Book Weight = 20 - </a:t>
          </a:r>
          <a:r>
            <a:rPr lang="en-US" dirty="0" err="1" smtClean="0"/>
            <a:t>sqrt</a:t>
          </a:r>
          <a:r>
            <a:rPr lang="en-US" dirty="0" smtClean="0"/>
            <a:t>(Book's Types Value) + 16 - (Time/12) + Book Count</a:t>
          </a:r>
          <a:endParaRPr lang="en-US" dirty="0"/>
        </a:p>
      </dgm:t>
    </dgm:pt>
    <dgm:pt modelId="{0DFA8F00-ADE0-4F6E-AF6C-4503C6AB11FE}" type="parTrans" cxnId="{2EBDD385-4BF4-4767-885F-39EADEAF4BD2}">
      <dgm:prSet/>
      <dgm:spPr/>
      <dgm:t>
        <a:bodyPr/>
        <a:lstStyle/>
        <a:p>
          <a:endParaRPr lang="en-US"/>
        </a:p>
      </dgm:t>
    </dgm:pt>
    <dgm:pt modelId="{D640CD4F-BB9D-4167-A123-4EA09FCFD3C5}" type="sibTrans" cxnId="{2EBDD385-4BF4-4767-885F-39EADEAF4BD2}">
      <dgm:prSet/>
      <dgm:spPr/>
      <dgm:t>
        <a:bodyPr/>
        <a:lstStyle/>
        <a:p>
          <a:endParaRPr lang="en-US"/>
        </a:p>
      </dgm:t>
    </dgm:pt>
    <dgm:pt modelId="{2CF8D7F1-D808-4074-8498-0F73F18CB9AF}">
      <dgm:prSet phldrT="[Text]"/>
      <dgm:spPr/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F25B61A4-C614-4BB1-B69E-AA350661BB4C}" type="parTrans" cxnId="{2E6E97EC-6CB2-4A47-9815-094B4B70417E}">
      <dgm:prSet/>
      <dgm:spPr/>
      <dgm:t>
        <a:bodyPr/>
        <a:lstStyle/>
        <a:p>
          <a:endParaRPr lang="en-US"/>
        </a:p>
      </dgm:t>
    </dgm:pt>
    <dgm:pt modelId="{28E0C1D5-8F42-4C8C-8452-CF4B04AB6ECD}" type="sibTrans" cxnId="{2E6E97EC-6CB2-4A47-9815-094B4B70417E}">
      <dgm:prSet/>
      <dgm:spPr/>
      <dgm:t>
        <a:bodyPr/>
        <a:lstStyle/>
        <a:p>
          <a:endParaRPr lang="en-US"/>
        </a:p>
      </dgm:t>
    </dgm:pt>
    <dgm:pt modelId="{F36F791F-2C4D-4218-B7A1-8E1660B4DA45}">
      <dgm:prSet/>
      <dgm:spPr/>
      <dgm:t>
        <a:bodyPr/>
        <a:lstStyle/>
        <a:p>
          <a:r>
            <a:rPr lang="en-US" dirty="0" smtClean="0"/>
            <a:t>+ </a:t>
          </a:r>
          <a:r>
            <a:rPr lang="en-US" dirty="0" err="1" smtClean="0"/>
            <a:t>qubicRoot</a:t>
          </a:r>
          <a:r>
            <a:rPr lang="en-US" dirty="0" smtClean="0"/>
            <a:t>(Serial No) + Write Priority + </a:t>
          </a:r>
        </a:p>
        <a:p>
          <a:r>
            <a:rPr lang="en-US" dirty="0" err="1" smtClean="0"/>
            <a:t>pentaRoot</a:t>
          </a:r>
          <a:r>
            <a:rPr lang="en-US" dirty="0" smtClean="0"/>
            <a:t>(Book Price * Book Price )</a:t>
          </a:r>
          <a:endParaRPr lang="en-US" dirty="0"/>
        </a:p>
      </dgm:t>
    </dgm:pt>
    <dgm:pt modelId="{54493C73-4D96-43AA-BC0F-649BF2DEB64B}" type="parTrans" cxnId="{C147A8C1-A1AF-459D-9883-E8CF1A6C663B}">
      <dgm:prSet/>
      <dgm:spPr/>
      <dgm:t>
        <a:bodyPr/>
        <a:lstStyle/>
        <a:p>
          <a:endParaRPr lang="en-US"/>
        </a:p>
      </dgm:t>
    </dgm:pt>
    <dgm:pt modelId="{172FF03B-B8DF-423B-BE41-9F3CE3A0C602}" type="sibTrans" cxnId="{C147A8C1-A1AF-459D-9883-E8CF1A6C663B}">
      <dgm:prSet/>
      <dgm:spPr/>
      <dgm:t>
        <a:bodyPr/>
        <a:lstStyle/>
        <a:p>
          <a:endParaRPr lang="en-US"/>
        </a:p>
      </dgm:t>
    </dgm:pt>
    <dgm:pt modelId="{AD9C4F2E-0737-428D-9767-49F9BF92847A}" type="pres">
      <dgm:prSet presAssocID="{9C6CA660-3075-4697-85F4-2342CAAEA2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D40E24-D0F0-4299-9F66-634E07ABCA4C}" type="pres">
      <dgm:prSet presAssocID="{FF53D4B0-6A63-4C4E-BA07-38CA732AF49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A25AA-89C1-4531-AA4F-50FE95B10598}" type="pres">
      <dgm:prSet presAssocID="{FF53D4B0-6A63-4C4E-BA07-38CA732AF49C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E29B8-0F2F-4A7E-9FDF-F2CC523A4C9D}" type="pres">
      <dgm:prSet presAssocID="{F36F791F-2C4D-4218-B7A1-8E1660B4DA45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6E97EC-6CB2-4A47-9815-094B4B70417E}" srcId="{FF53D4B0-6A63-4C4E-BA07-38CA732AF49C}" destId="{2CF8D7F1-D808-4074-8498-0F73F18CB9AF}" srcOrd="0" destOrd="0" parTransId="{F25B61A4-C614-4BB1-B69E-AA350661BB4C}" sibTransId="{28E0C1D5-8F42-4C8C-8452-CF4B04AB6ECD}"/>
    <dgm:cxn modelId="{82495B60-401C-4E4C-BFDC-6FE3D26921F6}" type="presOf" srcId="{F36F791F-2C4D-4218-B7A1-8E1660B4DA45}" destId="{880E29B8-0F2F-4A7E-9FDF-F2CC523A4C9D}" srcOrd="0" destOrd="0" presId="urn:microsoft.com/office/officeart/2005/8/layout/vList2"/>
    <dgm:cxn modelId="{2EBDD385-4BF4-4767-885F-39EADEAF4BD2}" srcId="{9C6CA660-3075-4697-85F4-2342CAAEA2FA}" destId="{FF53D4B0-6A63-4C4E-BA07-38CA732AF49C}" srcOrd="0" destOrd="0" parTransId="{0DFA8F00-ADE0-4F6E-AF6C-4503C6AB11FE}" sibTransId="{D640CD4F-BB9D-4167-A123-4EA09FCFD3C5}"/>
    <dgm:cxn modelId="{C147A8C1-A1AF-459D-9883-E8CF1A6C663B}" srcId="{9C6CA660-3075-4697-85F4-2342CAAEA2FA}" destId="{F36F791F-2C4D-4218-B7A1-8E1660B4DA45}" srcOrd="1" destOrd="0" parTransId="{54493C73-4D96-43AA-BC0F-649BF2DEB64B}" sibTransId="{172FF03B-B8DF-423B-BE41-9F3CE3A0C602}"/>
    <dgm:cxn modelId="{0403D144-114F-45EE-9DD1-E6E51337CA16}" type="presOf" srcId="{9C6CA660-3075-4697-85F4-2342CAAEA2FA}" destId="{AD9C4F2E-0737-428D-9767-49F9BF92847A}" srcOrd="0" destOrd="0" presId="urn:microsoft.com/office/officeart/2005/8/layout/vList2"/>
    <dgm:cxn modelId="{FF1AACDD-E924-4509-AF79-F9BBA5DE3DD1}" type="presOf" srcId="{2CF8D7F1-D808-4074-8498-0F73F18CB9AF}" destId="{C9EA25AA-89C1-4531-AA4F-50FE95B10598}" srcOrd="0" destOrd="0" presId="urn:microsoft.com/office/officeart/2005/8/layout/vList2"/>
    <dgm:cxn modelId="{E24432BA-6F71-4EBB-8F5B-311CB63D78D8}" type="presOf" srcId="{FF53D4B0-6A63-4C4E-BA07-38CA732AF49C}" destId="{FED40E24-D0F0-4299-9F66-634E07ABCA4C}" srcOrd="0" destOrd="0" presId="urn:microsoft.com/office/officeart/2005/8/layout/vList2"/>
    <dgm:cxn modelId="{71D56C14-E0A4-4D2A-9CEF-33C3BA7702A1}" type="presParOf" srcId="{AD9C4F2E-0737-428D-9767-49F9BF92847A}" destId="{FED40E24-D0F0-4299-9F66-634E07ABCA4C}" srcOrd="0" destOrd="0" presId="urn:microsoft.com/office/officeart/2005/8/layout/vList2"/>
    <dgm:cxn modelId="{A21C50DC-F9BD-4586-9447-A0E4A3CF2490}" type="presParOf" srcId="{AD9C4F2E-0737-428D-9767-49F9BF92847A}" destId="{C9EA25AA-89C1-4531-AA4F-50FE95B10598}" srcOrd="1" destOrd="0" presId="urn:microsoft.com/office/officeart/2005/8/layout/vList2"/>
    <dgm:cxn modelId="{630BD0B4-19AD-41F8-B845-C4C50E84F0D4}" type="presParOf" srcId="{AD9C4F2E-0737-428D-9767-49F9BF92847A}" destId="{880E29B8-0F2F-4A7E-9FDF-F2CC523A4C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6CA660-3075-4697-85F4-2342CAAEA2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53D4B0-6A63-4C4E-BA07-38CA732AF49C}">
      <dgm:prSet phldrT="[Text]"/>
      <dgm:spPr/>
      <dgm:t>
        <a:bodyPr/>
        <a:lstStyle/>
        <a:p>
          <a:r>
            <a:rPr lang="en-US" b="0" i="0" dirty="0" smtClean="0"/>
            <a:t>Book Weight = 36 - </a:t>
          </a:r>
          <a:r>
            <a:rPr lang="en-US" b="0" i="0" dirty="0" err="1" smtClean="0"/>
            <a:t>sqrt</a:t>
          </a:r>
          <a:r>
            <a:rPr lang="en-US" b="0" i="0" dirty="0" smtClean="0"/>
            <a:t>(Book's Types Value) - (Time/12) + Book Count + </a:t>
          </a:r>
          <a:r>
            <a:rPr lang="en-US" b="0" i="0" dirty="0" err="1" smtClean="0"/>
            <a:t>QubicRoot</a:t>
          </a:r>
          <a:r>
            <a:rPr lang="en-US" b="0" i="0" dirty="0" smtClean="0"/>
            <a:t>(Serial No) +</a:t>
          </a:r>
          <a:endParaRPr lang="en-US" dirty="0"/>
        </a:p>
      </dgm:t>
    </dgm:pt>
    <dgm:pt modelId="{0DFA8F00-ADE0-4F6E-AF6C-4503C6AB11FE}" type="parTrans" cxnId="{2EBDD385-4BF4-4767-885F-39EADEAF4BD2}">
      <dgm:prSet/>
      <dgm:spPr/>
      <dgm:t>
        <a:bodyPr/>
        <a:lstStyle/>
        <a:p>
          <a:endParaRPr lang="en-US"/>
        </a:p>
      </dgm:t>
    </dgm:pt>
    <dgm:pt modelId="{D640CD4F-BB9D-4167-A123-4EA09FCFD3C5}" type="sibTrans" cxnId="{2EBDD385-4BF4-4767-885F-39EADEAF4BD2}">
      <dgm:prSet/>
      <dgm:spPr/>
      <dgm:t>
        <a:bodyPr/>
        <a:lstStyle/>
        <a:p>
          <a:endParaRPr lang="en-US"/>
        </a:p>
      </dgm:t>
    </dgm:pt>
    <dgm:pt modelId="{2CF8D7F1-D808-4074-8498-0F73F18CB9AF}">
      <dgm:prSet phldrT="[Text]"/>
      <dgm:spPr/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F25B61A4-C614-4BB1-B69E-AA350661BB4C}" type="parTrans" cxnId="{2E6E97EC-6CB2-4A47-9815-094B4B70417E}">
      <dgm:prSet/>
      <dgm:spPr/>
      <dgm:t>
        <a:bodyPr/>
        <a:lstStyle/>
        <a:p>
          <a:endParaRPr lang="en-US"/>
        </a:p>
      </dgm:t>
    </dgm:pt>
    <dgm:pt modelId="{28E0C1D5-8F42-4C8C-8452-CF4B04AB6ECD}" type="sibTrans" cxnId="{2E6E97EC-6CB2-4A47-9815-094B4B70417E}">
      <dgm:prSet/>
      <dgm:spPr/>
      <dgm:t>
        <a:bodyPr/>
        <a:lstStyle/>
        <a:p>
          <a:endParaRPr lang="en-US"/>
        </a:p>
      </dgm:t>
    </dgm:pt>
    <dgm:pt modelId="{4999EF57-CE0D-4A38-B0E5-56EBA030CFC7}">
      <dgm:prSet phldrT="[Text]"/>
      <dgm:spPr/>
      <dgm:t>
        <a:bodyPr/>
        <a:lstStyle/>
        <a:p>
          <a:r>
            <a:rPr lang="en-US" dirty="0" smtClean="0"/>
            <a:t>Write Priority + </a:t>
          </a:r>
        </a:p>
        <a:p>
          <a:r>
            <a:rPr lang="en-US" dirty="0" err="1" smtClean="0"/>
            <a:t>PentaRoot</a:t>
          </a:r>
          <a:r>
            <a:rPr lang="en-US" dirty="0" smtClean="0"/>
            <a:t>(Book Price * Book Price )</a:t>
          </a:r>
          <a:endParaRPr lang="en-US" dirty="0"/>
        </a:p>
      </dgm:t>
    </dgm:pt>
    <dgm:pt modelId="{063FEA17-2712-4620-83BD-645062F36136}" type="parTrans" cxnId="{51725270-88DB-4B00-98C2-EE9E67FB5FCC}">
      <dgm:prSet/>
      <dgm:spPr/>
      <dgm:t>
        <a:bodyPr/>
        <a:lstStyle/>
        <a:p>
          <a:endParaRPr lang="en-US"/>
        </a:p>
      </dgm:t>
    </dgm:pt>
    <dgm:pt modelId="{37DFBE47-769C-4E67-9ECA-1FCCC7E0DBE9}" type="sibTrans" cxnId="{51725270-88DB-4B00-98C2-EE9E67FB5FCC}">
      <dgm:prSet/>
      <dgm:spPr/>
      <dgm:t>
        <a:bodyPr/>
        <a:lstStyle/>
        <a:p>
          <a:endParaRPr lang="en-US"/>
        </a:p>
      </dgm:t>
    </dgm:pt>
    <dgm:pt modelId="{540D4EA6-735B-4756-964B-F3287DE53A1A}">
      <dgm:prSet phldrT="[Text]"/>
      <dgm:spPr/>
      <dgm:t>
        <a:bodyPr/>
        <a:lstStyle/>
        <a:p>
          <a:r>
            <a:rPr lang="en-US" dirty="0" smtClean="0"/>
            <a:t>.</a:t>
          </a:r>
          <a:endParaRPr lang="en-US" dirty="0"/>
        </a:p>
      </dgm:t>
    </dgm:pt>
    <dgm:pt modelId="{C5BA62F5-CF07-44AB-B29E-A04A060AD57A}" type="parTrans" cxnId="{A719EEBC-C258-49FD-BC83-B71E3D203D39}">
      <dgm:prSet/>
      <dgm:spPr/>
      <dgm:t>
        <a:bodyPr/>
        <a:lstStyle/>
        <a:p>
          <a:endParaRPr lang="en-US"/>
        </a:p>
      </dgm:t>
    </dgm:pt>
    <dgm:pt modelId="{F7C4C1FA-9CE1-4DA6-A82F-A07B9161C072}" type="sibTrans" cxnId="{A719EEBC-C258-49FD-BC83-B71E3D203D39}">
      <dgm:prSet/>
      <dgm:spPr/>
      <dgm:t>
        <a:bodyPr/>
        <a:lstStyle/>
        <a:p>
          <a:endParaRPr lang="en-US"/>
        </a:p>
      </dgm:t>
    </dgm:pt>
    <dgm:pt modelId="{AD9C4F2E-0737-428D-9767-49F9BF92847A}" type="pres">
      <dgm:prSet presAssocID="{9C6CA660-3075-4697-85F4-2342CAAEA2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ED40E24-D0F0-4299-9F66-634E07ABCA4C}" type="pres">
      <dgm:prSet presAssocID="{FF53D4B0-6A63-4C4E-BA07-38CA732AF49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A25AA-89C1-4531-AA4F-50FE95B10598}" type="pres">
      <dgm:prSet presAssocID="{FF53D4B0-6A63-4C4E-BA07-38CA732AF49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D2A1C1-1248-45C7-B6AE-D26B5F3E3B71}" type="pres">
      <dgm:prSet presAssocID="{4999EF57-CE0D-4A38-B0E5-56EBA030CFC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97E19F-96EE-4FD9-BC6C-4EF93849CF21}" type="pres">
      <dgm:prSet presAssocID="{4999EF57-CE0D-4A38-B0E5-56EBA030CFC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CC10A6-0373-4935-8F36-1D67B6EA0916}" type="presOf" srcId="{540D4EA6-735B-4756-964B-F3287DE53A1A}" destId="{4E97E19F-96EE-4FD9-BC6C-4EF93849CF21}" srcOrd="0" destOrd="0" presId="urn:microsoft.com/office/officeart/2005/8/layout/vList2"/>
    <dgm:cxn modelId="{A719EEBC-C258-49FD-BC83-B71E3D203D39}" srcId="{4999EF57-CE0D-4A38-B0E5-56EBA030CFC7}" destId="{540D4EA6-735B-4756-964B-F3287DE53A1A}" srcOrd="0" destOrd="0" parTransId="{C5BA62F5-CF07-44AB-B29E-A04A060AD57A}" sibTransId="{F7C4C1FA-9CE1-4DA6-A82F-A07B9161C072}"/>
    <dgm:cxn modelId="{FF1AACDD-E924-4509-AF79-F9BBA5DE3DD1}" type="presOf" srcId="{2CF8D7F1-D808-4074-8498-0F73F18CB9AF}" destId="{C9EA25AA-89C1-4531-AA4F-50FE95B10598}" srcOrd="0" destOrd="0" presId="urn:microsoft.com/office/officeart/2005/8/layout/vList2"/>
    <dgm:cxn modelId="{E24432BA-6F71-4EBB-8F5B-311CB63D78D8}" type="presOf" srcId="{FF53D4B0-6A63-4C4E-BA07-38CA732AF49C}" destId="{FED40E24-D0F0-4299-9F66-634E07ABCA4C}" srcOrd="0" destOrd="0" presId="urn:microsoft.com/office/officeart/2005/8/layout/vList2"/>
    <dgm:cxn modelId="{9DB86882-CE21-4913-A3D7-965F1B5AB109}" type="presOf" srcId="{4999EF57-CE0D-4A38-B0E5-56EBA030CFC7}" destId="{FAD2A1C1-1248-45C7-B6AE-D26B5F3E3B71}" srcOrd="0" destOrd="0" presId="urn:microsoft.com/office/officeart/2005/8/layout/vList2"/>
    <dgm:cxn modelId="{2E6E97EC-6CB2-4A47-9815-094B4B70417E}" srcId="{FF53D4B0-6A63-4C4E-BA07-38CA732AF49C}" destId="{2CF8D7F1-D808-4074-8498-0F73F18CB9AF}" srcOrd="0" destOrd="0" parTransId="{F25B61A4-C614-4BB1-B69E-AA350661BB4C}" sibTransId="{28E0C1D5-8F42-4C8C-8452-CF4B04AB6ECD}"/>
    <dgm:cxn modelId="{0403D144-114F-45EE-9DD1-E6E51337CA16}" type="presOf" srcId="{9C6CA660-3075-4697-85F4-2342CAAEA2FA}" destId="{AD9C4F2E-0737-428D-9767-49F9BF92847A}" srcOrd="0" destOrd="0" presId="urn:microsoft.com/office/officeart/2005/8/layout/vList2"/>
    <dgm:cxn modelId="{51725270-88DB-4B00-98C2-EE9E67FB5FCC}" srcId="{9C6CA660-3075-4697-85F4-2342CAAEA2FA}" destId="{4999EF57-CE0D-4A38-B0E5-56EBA030CFC7}" srcOrd="1" destOrd="0" parTransId="{063FEA17-2712-4620-83BD-645062F36136}" sibTransId="{37DFBE47-769C-4E67-9ECA-1FCCC7E0DBE9}"/>
    <dgm:cxn modelId="{2EBDD385-4BF4-4767-885F-39EADEAF4BD2}" srcId="{9C6CA660-3075-4697-85F4-2342CAAEA2FA}" destId="{FF53D4B0-6A63-4C4E-BA07-38CA732AF49C}" srcOrd="0" destOrd="0" parTransId="{0DFA8F00-ADE0-4F6E-AF6C-4503C6AB11FE}" sibTransId="{D640CD4F-BB9D-4167-A123-4EA09FCFD3C5}"/>
    <dgm:cxn modelId="{71D56C14-E0A4-4D2A-9CEF-33C3BA7702A1}" type="presParOf" srcId="{AD9C4F2E-0737-428D-9767-49F9BF92847A}" destId="{FED40E24-D0F0-4299-9F66-634E07ABCA4C}" srcOrd="0" destOrd="0" presId="urn:microsoft.com/office/officeart/2005/8/layout/vList2"/>
    <dgm:cxn modelId="{A21C50DC-F9BD-4586-9447-A0E4A3CF2490}" type="presParOf" srcId="{AD9C4F2E-0737-428D-9767-49F9BF92847A}" destId="{C9EA25AA-89C1-4531-AA4F-50FE95B10598}" srcOrd="1" destOrd="0" presId="urn:microsoft.com/office/officeart/2005/8/layout/vList2"/>
    <dgm:cxn modelId="{DD761815-E5F9-456D-8103-875C345E640E}" type="presParOf" srcId="{AD9C4F2E-0737-428D-9767-49F9BF92847A}" destId="{FAD2A1C1-1248-45C7-B6AE-D26B5F3E3B71}" srcOrd="2" destOrd="0" presId="urn:microsoft.com/office/officeart/2005/8/layout/vList2"/>
    <dgm:cxn modelId="{E48ABD66-9343-4E36-B9AF-D4191A7460CC}" type="presParOf" srcId="{AD9C4F2E-0737-428D-9767-49F9BF92847A}" destId="{4E97E19F-96EE-4FD9-BC6C-4EF93849CF2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B00443-78BA-4A9B-AE11-CB5CAA627EC1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1DA03-0AC4-4BDB-8138-63478AA546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ABA3DE03-B456-43F4-9A1F-1EB6199A2886}" type="parTrans" cxnId="{71F211BC-7239-4701-B4DF-906987B2D994}">
      <dgm:prSet/>
      <dgm:spPr/>
      <dgm:t>
        <a:bodyPr/>
        <a:lstStyle/>
        <a:p>
          <a:endParaRPr lang="en-US"/>
        </a:p>
      </dgm:t>
    </dgm:pt>
    <dgm:pt modelId="{CCFB64AE-DCAC-4201-B0E1-B7E7D9EC36FA}" type="sibTrans" cxnId="{71F211BC-7239-4701-B4DF-906987B2D994}">
      <dgm:prSet/>
      <dgm:spPr/>
      <dgm:t>
        <a:bodyPr/>
        <a:lstStyle/>
        <a:p>
          <a:endParaRPr lang="en-US"/>
        </a:p>
      </dgm:t>
    </dgm:pt>
    <dgm:pt modelId="{48619CA1-3919-4369-B382-97825F0902CF}">
      <dgm:prSet phldrT="[Text]"/>
      <dgm:spPr/>
      <dgm:t>
        <a:bodyPr/>
        <a:lstStyle/>
        <a:p>
          <a:r>
            <a:rPr lang="en-US" dirty="0" smtClean="0"/>
            <a:t>Type</a:t>
          </a:r>
          <a:endParaRPr lang="en-US" dirty="0"/>
        </a:p>
      </dgm:t>
    </dgm:pt>
    <dgm:pt modelId="{7D32D53F-9207-47C7-8D03-24DB69D59809}" type="parTrans" cxnId="{6530F1D9-F0FA-4FD1-AA5F-3200C61632B5}">
      <dgm:prSet/>
      <dgm:spPr/>
      <dgm:t>
        <a:bodyPr/>
        <a:lstStyle/>
        <a:p>
          <a:endParaRPr lang="en-US"/>
        </a:p>
      </dgm:t>
    </dgm:pt>
    <dgm:pt modelId="{C8803863-9F65-49B0-9EB2-6A943C3F453B}" type="sibTrans" cxnId="{6530F1D9-F0FA-4FD1-AA5F-3200C61632B5}">
      <dgm:prSet/>
      <dgm:spPr/>
      <dgm:t>
        <a:bodyPr/>
        <a:lstStyle/>
        <a:p>
          <a:endParaRPr lang="en-US"/>
        </a:p>
      </dgm:t>
    </dgm:pt>
    <dgm:pt modelId="{3F0CF3A5-B0F9-48F4-A9F0-0BAEE3435922}">
      <dgm:prSet phldrT="[Text]"/>
      <dgm:spPr/>
      <dgm:t>
        <a:bodyPr/>
        <a:lstStyle/>
        <a:p>
          <a:r>
            <a:rPr lang="en-US" dirty="0" smtClean="0"/>
            <a:t>Count</a:t>
          </a:r>
          <a:endParaRPr lang="en-US" dirty="0"/>
        </a:p>
      </dgm:t>
    </dgm:pt>
    <dgm:pt modelId="{CEEE6E06-BD37-4CA2-A3AE-F50AA13AB1A8}" type="parTrans" cxnId="{58836B21-2BC2-4BDD-BA0D-CB3503C27FEC}">
      <dgm:prSet/>
      <dgm:spPr/>
      <dgm:t>
        <a:bodyPr/>
        <a:lstStyle/>
        <a:p>
          <a:endParaRPr lang="en-US"/>
        </a:p>
      </dgm:t>
    </dgm:pt>
    <dgm:pt modelId="{72F15757-D319-41D0-A674-772A518ADC99}" type="sibTrans" cxnId="{58836B21-2BC2-4BDD-BA0D-CB3503C27FEC}">
      <dgm:prSet/>
      <dgm:spPr/>
      <dgm:t>
        <a:bodyPr/>
        <a:lstStyle/>
        <a:p>
          <a:endParaRPr lang="en-US"/>
        </a:p>
      </dgm:t>
    </dgm:pt>
    <dgm:pt modelId="{70D8261F-085F-4E12-8FD4-FC4C49CD95A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5D19244D-9A40-438D-A2E5-530824CBFA68}" type="parTrans" cxnId="{5D32D60B-88E9-4F45-BBE4-C11D1D35BCB3}">
      <dgm:prSet/>
      <dgm:spPr/>
      <dgm:t>
        <a:bodyPr/>
        <a:lstStyle/>
        <a:p>
          <a:endParaRPr lang="en-US"/>
        </a:p>
      </dgm:t>
    </dgm:pt>
    <dgm:pt modelId="{A4B9756A-42FD-419E-99A6-E44091D9D48C}" type="sibTrans" cxnId="{5D32D60B-88E9-4F45-BBE4-C11D1D35BCB3}">
      <dgm:prSet/>
      <dgm:spPr/>
      <dgm:t>
        <a:bodyPr/>
        <a:lstStyle/>
        <a:p>
          <a:endParaRPr lang="en-US"/>
        </a:p>
      </dgm:t>
    </dgm:pt>
    <dgm:pt modelId="{D0323D4E-B85A-477B-AF76-841D05DC8264}">
      <dgm:prSet phldrT="[Text]"/>
      <dgm:spPr/>
      <dgm:t>
        <a:bodyPr/>
        <a:lstStyle/>
        <a:p>
          <a:r>
            <a:rPr lang="en-US" dirty="0" smtClean="0"/>
            <a:t>Month</a:t>
          </a:r>
          <a:endParaRPr lang="en-US" dirty="0"/>
        </a:p>
      </dgm:t>
    </dgm:pt>
    <dgm:pt modelId="{D14FB981-CFB2-474E-BEA3-2AC1E8056981}" type="parTrans" cxnId="{3B251777-8102-4B9E-B92F-EB692299713E}">
      <dgm:prSet/>
      <dgm:spPr/>
      <dgm:t>
        <a:bodyPr/>
        <a:lstStyle/>
        <a:p>
          <a:endParaRPr lang="en-US"/>
        </a:p>
      </dgm:t>
    </dgm:pt>
    <dgm:pt modelId="{36A3FB8A-D8E5-485D-B980-3321E4F59BCB}" type="sibTrans" cxnId="{3B251777-8102-4B9E-B92F-EB692299713E}">
      <dgm:prSet/>
      <dgm:spPr/>
      <dgm:t>
        <a:bodyPr/>
        <a:lstStyle/>
        <a:p>
          <a:endParaRPr lang="en-US"/>
        </a:p>
      </dgm:t>
    </dgm:pt>
    <dgm:pt modelId="{C05229BE-EF61-4A8A-A97E-5B5AA2A0573A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6BE54E9A-C37B-42F5-B187-C4590A8A80BB}" type="parTrans" cxnId="{A1967796-6DEF-429E-B1F2-88A1196A1FFE}">
      <dgm:prSet/>
      <dgm:spPr/>
      <dgm:t>
        <a:bodyPr/>
        <a:lstStyle/>
        <a:p>
          <a:endParaRPr lang="en-US"/>
        </a:p>
      </dgm:t>
    </dgm:pt>
    <dgm:pt modelId="{F566B116-153A-4936-9C2F-D05DB5FE6BA0}" type="sibTrans" cxnId="{A1967796-6DEF-429E-B1F2-88A1196A1FFE}">
      <dgm:prSet/>
      <dgm:spPr/>
      <dgm:t>
        <a:bodyPr/>
        <a:lstStyle/>
        <a:p>
          <a:endParaRPr lang="en-US"/>
        </a:p>
      </dgm:t>
    </dgm:pt>
    <dgm:pt modelId="{7232BF0B-BD64-4D83-BC1B-30CBCAFAA4DB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DE26C0C-FB66-4756-B6E1-A3670C341440}" type="parTrans" cxnId="{4D9D7A57-5201-4CFE-8219-7633B00862BC}">
      <dgm:prSet/>
      <dgm:spPr/>
      <dgm:t>
        <a:bodyPr/>
        <a:lstStyle/>
        <a:p>
          <a:endParaRPr lang="en-US"/>
        </a:p>
      </dgm:t>
    </dgm:pt>
    <dgm:pt modelId="{A633A176-220B-4007-906F-87E6ED85FE1B}" type="sibTrans" cxnId="{4D9D7A57-5201-4CFE-8219-7633B00862BC}">
      <dgm:prSet/>
      <dgm:spPr/>
      <dgm:t>
        <a:bodyPr/>
        <a:lstStyle/>
        <a:p>
          <a:endParaRPr lang="en-US"/>
        </a:p>
      </dgm:t>
    </dgm:pt>
    <dgm:pt modelId="{ED45F994-E021-4405-A68F-9E7D656F1CCA}">
      <dgm:prSet phldrT="[Text]"/>
      <dgm:spPr/>
      <dgm:t>
        <a:bodyPr/>
        <a:lstStyle/>
        <a:p>
          <a:r>
            <a:rPr lang="en-US" dirty="0" smtClean="0"/>
            <a:t>Price</a:t>
          </a:r>
          <a:endParaRPr lang="en-US" dirty="0"/>
        </a:p>
      </dgm:t>
    </dgm:pt>
    <dgm:pt modelId="{685CD38F-4679-4786-B4E5-A1C15D544768}" type="parTrans" cxnId="{201EBF7F-6B5E-426B-8E99-979A6DBDD3B3}">
      <dgm:prSet/>
      <dgm:spPr/>
      <dgm:t>
        <a:bodyPr/>
        <a:lstStyle/>
        <a:p>
          <a:endParaRPr lang="en-US"/>
        </a:p>
      </dgm:t>
    </dgm:pt>
    <dgm:pt modelId="{1F818D7A-1D08-4BDD-A690-10831EA29E61}" type="sibTrans" cxnId="{201EBF7F-6B5E-426B-8E99-979A6DBDD3B3}">
      <dgm:prSet/>
      <dgm:spPr/>
      <dgm:t>
        <a:bodyPr/>
        <a:lstStyle/>
        <a:p>
          <a:endParaRPr lang="en-US"/>
        </a:p>
      </dgm:t>
    </dgm:pt>
    <dgm:pt modelId="{5274E97C-4EE1-49C6-8E2E-500F6D2AC1CB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D047D305-D418-46AB-B4E4-85A0B3A9EE4E}" type="parTrans" cxnId="{DE02B18C-EF2C-412C-B010-34326D64DD80}">
      <dgm:prSet/>
      <dgm:spPr/>
      <dgm:t>
        <a:bodyPr/>
        <a:lstStyle/>
        <a:p>
          <a:endParaRPr lang="en-US"/>
        </a:p>
      </dgm:t>
    </dgm:pt>
    <dgm:pt modelId="{E2FC574D-8B63-4EB6-851E-354AF2370707}" type="sibTrans" cxnId="{DE02B18C-EF2C-412C-B010-34326D64DD80}">
      <dgm:prSet/>
      <dgm:spPr/>
      <dgm:t>
        <a:bodyPr/>
        <a:lstStyle/>
        <a:p>
          <a:endParaRPr lang="en-US"/>
        </a:p>
      </dgm:t>
    </dgm:pt>
    <dgm:pt modelId="{B2EA3FB4-BD78-4F08-BC72-87179026909E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D9DEEAE6-E3D9-4117-8959-D40E6001B4CA}" type="parTrans" cxnId="{C01FA9BE-9C2C-48BD-AD8B-0272B3595899}">
      <dgm:prSet/>
      <dgm:spPr/>
      <dgm:t>
        <a:bodyPr/>
        <a:lstStyle/>
        <a:p>
          <a:endParaRPr lang="en-US"/>
        </a:p>
      </dgm:t>
    </dgm:pt>
    <dgm:pt modelId="{A48784C9-E860-4FCF-925F-DDEEE8D87596}" type="sibTrans" cxnId="{C01FA9BE-9C2C-48BD-AD8B-0272B3595899}">
      <dgm:prSet/>
      <dgm:spPr/>
      <dgm:t>
        <a:bodyPr/>
        <a:lstStyle/>
        <a:p>
          <a:endParaRPr lang="en-US"/>
        </a:p>
      </dgm:t>
    </dgm:pt>
    <dgm:pt modelId="{ED8C0309-CCEF-4AD3-9635-BE775D41172E}">
      <dgm:prSet phldrT="[Text]"/>
      <dgm:spPr/>
      <dgm:t>
        <a:bodyPr/>
        <a:lstStyle/>
        <a:p>
          <a:r>
            <a:rPr lang="en-US" dirty="0" smtClean="0"/>
            <a:t>Count</a:t>
          </a:r>
          <a:endParaRPr lang="en-US" dirty="0"/>
        </a:p>
      </dgm:t>
    </dgm:pt>
    <dgm:pt modelId="{68F5370F-340C-4CBD-AA01-00D330821224}" type="parTrans" cxnId="{6205DE88-3A96-4FBC-9FA1-E1FCCB503B4C}">
      <dgm:prSet/>
      <dgm:spPr/>
      <dgm:t>
        <a:bodyPr/>
        <a:lstStyle/>
        <a:p>
          <a:endParaRPr lang="en-US"/>
        </a:p>
      </dgm:t>
    </dgm:pt>
    <dgm:pt modelId="{C9FA8C1A-AC21-44ED-97FA-48547EA5A852}" type="sibTrans" cxnId="{6205DE88-3A96-4FBC-9FA1-E1FCCB503B4C}">
      <dgm:prSet/>
      <dgm:spPr/>
      <dgm:t>
        <a:bodyPr/>
        <a:lstStyle/>
        <a:p>
          <a:endParaRPr lang="en-US"/>
        </a:p>
      </dgm:t>
    </dgm:pt>
    <dgm:pt modelId="{797AF58D-A422-4E76-92F4-B12FC28D5B24}">
      <dgm:prSet phldrT="[Text]"/>
      <dgm:spPr/>
      <dgm:t>
        <a:bodyPr/>
        <a:lstStyle/>
        <a:p>
          <a:r>
            <a:rPr lang="en-US" dirty="0" smtClean="0"/>
            <a:t>Count</a:t>
          </a:r>
          <a:endParaRPr lang="en-US" dirty="0"/>
        </a:p>
      </dgm:t>
    </dgm:pt>
    <dgm:pt modelId="{DD097AB0-3F37-4042-8DFE-430BB854647E}" type="parTrans" cxnId="{D1450BA0-151C-4886-9EE2-927756BF7457}">
      <dgm:prSet/>
      <dgm:spPr/>
      <dgm:t>
        <a:bodyPr/>
        <a:lstStyle/>
        <a:p>
          <a:endParaRPr lang="en-US"/>
        </a:p>
      </dgm:t>
    </dgm:pt>
    <dgm:pt modelId="{50BFF99B-7CCB-4E8E-B939-C5AEDBCA94EA}" type="sibTrans" cxnId="{D1450BA0-151C-4886-9EE2-927756BF7457}">
      <dgm:prSet/>
      <dgm:spPr/>
      <dgm:t>
        <a:bodyPr/>
        <a:lstStyle/>
        <a:p>
          <a:endParaRPr lang="en-US"/>
        </a:p>
      </dgm:t>
    </dgm:pt>
    <dgm:pt modelId="{455C09BF-243D-4B4B-AFB3-5F9D12085E26}" type="pres">
      <dgm:prSet presAssocID="{D2B00443-78BA-4A9B-AE11-CB5CAA627EC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0E8073-58FC-44DB-B0C6-F06E25718604}" type="pres">
      <dgm:prSet presAssocID="{39E1DA03-0AC4-4BDB-8138-63478AA54675}" presName="compositeNode" presStyleCnt="0">
        <dgm:presLayoutVars>
          <dgm:bulletEnabled val="1"/>
        </dgm:presLayoutVars>
      </dgm:prSet>
      <dgm:spPr/>
    </dgm:pt>
    <dgm:pt modelId="{7F04D1E6-52A2-4EC0-A3B4-EA3AE76F2FE2}" type="pres">
      <dgm:prSet presAssocID="{39E1DA03-0AC4-4BDB-8138-63478AA54675}" presName="image" presStyleLbl="fgImgPlace1" presStyleIdx="0" presStyleCnt="3"/>
      <dgm:spPr/>
    </dgm:pt>
    <dgm:pt modelId="{64A29D63-5E1C-4CF6-9313-ECE25FEEE37F}" type="pres">
      <dgm:prSet presAssocID="{39E1DA03-0AC4-4BDB-8138-63478AA54675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B3ECD-35E5-40AB-AD6B-522A036527E0}" type="pres">
      <dgm:prSet presAssocID="{39E1DA03-0AC4-4BDB-8138-63478AA54675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6D98-F19B-4C48-A66D-FE46E6EA9000}" type="pres">
      <dgm:prSet presAssocID="{CCFB64AE-DCAC-4201-B0E1-B7E7D9EC36FA}" presName="sibTrans" presStyleCnt="0"/>
      <dgm:spPr/>
    </dgm:pt>
    <dgm:pt modelId="{FDB8751C-AE65-4F1C-A95B-C801B4203A07}" type="pres">
      <dgm:prSet presAssocID="{70D8261F-085F-4E12-8FD4-FC4C49CD95A7}" presName="compositeNode" presStyleCnt="0">
        <dgm:presLayoutVars>
          <dgm:bulletEnabled val="1"/>
        </dgm:presLayoutVars>
      </dgm:prSet>
      <dgm:spPr/>
    </dgm:pt>
    <dgm:pt modelId="{2A6D7003-4758-4AD8-938A-6B0142323F24}" type="pres">
      <dgm:prSet presAssocID="{70D8261F-085F-4E12-8FD4-FC4C49CD95A7}" presName="image" presStyleLbl="fgImgPlace1" presStyleIdx="1" presStyleCnt="3"/>
      <dgm:spPr/>
    </dgm:pt>
    <dgm:pt modelId="{AFCD1C85-F61B-4660-BECD-2600EE3B38CD}" type="pres">
      <dgm:prSet presAssocID="{70D8261F-085F-4E12-8FD4-FC4C49CD95A7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5B509-F41D-43B6-BA77-B5D2A95FA2BD}" type="pres">
      <dgm:prSet presAssocID="{70D8261F-085F-4E12-8FD4-FC4C49CD95A7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9CFFC2-8955-4014-805A-B49AAEEB2D66}" type="pres">
      <dgm:prSet presAssocID="{A4B9756A-42FD-419E-99A6-E44091D9D48C}" presName="sibTrans" presStyleCnt="0"/>
      <dgm:spPr/>
    </dgm:pt>
    <dgm:pt modelId="{0BB415A5-1FB9-4EF4-8549-F6D515B6949B}" type="pres">
      <dgm:prSet presAssocID="{7232BF0B-BD64-4D83-BC1B-30CBCAFAA4DB}" presName="compositeNode" presStyleCnt="0">
        <dgm:presLayoutVars>
          <dgm:bulletEnabled val="1"/>
        </dgm:presLayoutVars>
      </dgm:prSet>
      <dgm:spPr/>
    </dgm:pt>
    <dgm:pt modelId="{2FEFD409-F8C9-4A73-97D6-81A9C74167CE}" type="pres">
      <dgm:prSet presAssocID="{7232BF0B-BD64-4D83-BC1B-30CBCAFAA4DB}" presName="image" presStyleLbl="fgImgPlace1" presStyleIdx="2" presStyleCnt="3"/>
      <dgm:spPr/>
    </dgm:pt>
    <dgm:pt modelId="{C91DC791-D6F2-4929-A1B5-3C27A2D7002E}" type="pres">
      <dgm:prSet presAssocID="{7232BF0B-BD64-4D83-BC1B-30CBCAFAA4DB}" presName="childNode" presStyleLbl="node1" presStyleIdx="2" presStyleCnt="3" custLinFactNeighborX="24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24805-D9AE-4DCA-B3F1-A85E91DD30FD}" type="pres">
      <dgm:prSet presAssocID="{7232BF0B-BD64-4D83-BC1B-30CBCAFAA4DB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345D96-3B42-403C-9683-F5171E562968}" type="presOf" srcId="{70D8261F-085F-4E12-8FD4-FC4C49CD95A7}" destId="{6D55B509-F41D-43B6-BA77-B5D2A95FA2BD}" srcOrd="0" destOrd="0" presId="urn:microsoft.com/office/officeart/2005/8/layout/hList2"/>
    <dgm:cxn modelId="{6205DE88-3A96-4FBC-9FA1-E1FCCB503B4C}" srcId="{70D8261F-085F-4E12-8FD4-FC4C49CD95A7}" destId="{ED8C0309-CCEF-4AD3-9635-BE775D41172E}" srcOrd="1" destOrd="0" parTransId="{68F5370F-340C-4CBD-AA01-00D330821224}" sibTransId="{C9FA8C1A-AC21-44ED-97FA-48547EA5A852}"/>
    <dgm:cxn modelId="{71F211BC-7239-4701-B4DF-906987B2D994}" srcId="{D2B00443-78BA-4A9B-AE11-CB5CAA627EC1}" destId="{39E1DA03-0AC4-4BDB-8138-63478AA54675}" srcOrd="0" destOrd="0" parTransId="{ABA3DE03-B456-43F4-9A1F-1EB6199A2886}" sibTransId="{CCFB64AE-DCAC-4201-B0E1-B7E7D9EC36FA}"/>
    <dgm:cxn modelId="{032FF87C-B97C-43A1-A650-4FE7841F6DC3}" type="presOf" srcId="{797AF58D-A422-4E76-92F4-B12FC28D5B24}" destId="{C91DC791-D6F2-4929-A1B5-3C27A2D7002E}" srcOrd="0" destOrd="1" presId="urn:microsoft.com/office/officeart/2005/8/layout/hList2"/>
    <dgm:cxn modelId="{E9AB97C7-1776-4CDE-9B2D-A5AE31BD4FDB}" type="presOf" srcId="{D2B00443-78BA-4A9B-AE11-CB5CAA627EC1}" destId="{455C09BF-243D-4B4B-AFB3-5F9D12085E26}" srcOrd="0" destOrd="0" presId="urn:microsoft.com/office/officeart/2005/8/layout/hList2"/>
    <dgm:cxn modelId="{3B251777-8102-4B9E-B92F-EB692299713E}" srcId="{70D8261F-085F-4E12-8FD4-FC4C49CD95A7}" destId="{D0323D4E-B85A-477B-AF76-841D05DC8264}" srcOrd="0" destOrd="0" parTransId="{D14FB981-CFB2-474E-BEA3-2AC1E8056981}" sibTransId="{36A3FB8A-D8E5-485D-B980-3321E4F59BCB}"/>
    <dgm:cxn modelId="{404F5829-A585-4811-85C2-7AFC1F3C2608}" type="presOf" srcId="{5274E97C-4EE1-49C6-8E2E-500F6D2AC1CB}" destId="{C91DC791-D6F2-4929-A1B5-3C27A2D7002E}" srcOrd="0" destOrd="2" presId="urn:microsoft.com/office/officeart/2005/8/layout/hList2"/>
    <dgm:cxn modelId="{1F1A0629-F0F0-497A-BF25-C90B89E68874}" type="presOf" srcId="{D0323D4E-B85A-477B-AF76-841D05DC8264}" destId="{AFCD1C85-F61B-4660-BECD-2600EE3B38CD}" srcOrd="0" destOrd="0" presId="urn:microsoft.com/office/officeart/2005/8/layout/hList2"/>
    <dgm:cxn modelId="{13C5EE48-BBD4-4D36-A1AA-616498701A7A}" type="presOf" srcId="{ED45F994-E021-4405-A68F-9E7D656F1CCA}" destId="{C91DC791-D6F2-4929-A1B5-3C27A2D7002E}" srcOrd="0" destOrd="0" presId="urn:microsoft.com/office/officeart/2005/8/layout/hList2"/>
    <dgm:cxn modelId="{5A5AD3F2-F379-4B8C-93F9-8C97CFBE771A}" type="presOf" srcId="{B2EA3FB4-BD78-4F08-BC72-87179026909E}" destId="{64A29D63-5E1C-4CF6-9313-ECE25FEEE37F}" srcOrd="0" destOrd="2" presId="urn:microsoft.com/office/officeart/2005/8/layout/hList2"/>
    <dgm:cxn modelId="{2D45915D-0365-4CE8-8948-2E02D428F687}" type="presOf" srcId="{7232BF0B-BD64-4D83-BC1B-30CBCAFAA4DB}" destId="{E7B24805-D9AE-4DCA-B3F1-A85E91DD30FD}" srcOrd="0" destOrd="0" presId="urn:microsoft.com/office/officeart/2005/8/layout/hList2"/>
    <dgm:cxn modelId="{6530F1D9-F0FA-4FD1-AA5F-3200C61632B5}" srcId="{39E1DA03-0AC4-4BDB-8138-63478AA54675}" destId="{48619CA1-3919-4369-B382-97825F0902CF}" srcOrd="0" destOrd="0" parTransId="{7D32D53F-9207-47C7-8D03-24DB69D59809}" sibTransId="{C8803863-9F65-49B0-9EB2-6A943C3F453B}"/>
    <dgm:cxn modelId="{58836B21-2BC2-4BDD-BA0D-CB3503C27FEC}" srcId="{39E1DA03-0AC4-4BDB-8138-63478AA54675}" destId="{3F0CF3A5-B0F9-48F4-A9F0-0BAEE3435922}" srcOrd="1" destOrd="0" parTransId="{CEEE6E06-BD37-4CA2-A3AE-F50AA13AB1A8}" sibTransId="{72F15757-D319-41D0-A674-772A518ADC99}"/>
    <dgm:cxn modelId="{4D9D7A57-5201-4CFE-8219-7633B00862BC}" srcId="{D2B00443-78BA-4A9B-AE11-CB5CAA627EC1}" destId="{7232BF0B-BD64-4D83-BC1B-30CBCAFAA4DB}" srcOrd="2" destOrd="0" parTransId="{6DE26C0C-FB66-4756-B6E1-A3670C341440}" sibTransId="{A633A176-220B-4007-906F-87E6ED85FE1B}"/>
    <dgm:cxn modelId="{FEF833DF-11CA-4B65-B728-8E7A42EE1F9F}" type="presOf" srcId="{ED8C0309-CCEF-4AD3-9635-BE775D41172E}" destId="{AFCD1C85-F61B-4660-BECD-2600EE3B38CD}" srcOrd="0" destOrd="1" presId="urn:microsoft.com/office/officeart/2005/8/layout/hList2"/>
    <dgm:cxn modelId="{5D32D60B-88E9-4F45-BBE4-C11D1D35BCB3}" srcId="{D2B00443-78BA-4A9B-AE11-CB5CAA627EC1}" destId="{70D8261F-085F-4E12-8FD4-FC4C49CD95A7}" srcOrd="1" destOrd="0" parTransId="{5D19244D-9A40-438D-A2E5-530824CBFA68}" sibTransId="{A4B9756A-42FD-419E-99A6-E44091D9D48C}"/>
    <dgm:cxn modelId="{471C6F3F-D58D-44A0-A580-8970D2ED1B56}" type="presOf" srcId="{48619CA1-3919-4369-B382-97825F0902CF}" destId="{64A29D63-5E1C-4CF6-9313-ECE25FEEE37F}" srcOrd="0" destOrd="0" presId="urn:microsoft.com/office/officeart/2005/8/layout/hList2"/>
    <dgm:cxn modelId="{C01FA9BE-9C2C-48BD-AD8B-0272B3595899}" srcId="{39E1DA03-0AC4-4BDB-8138-63478AA54675}" destId="{B2EA3FB4-BD78-4F08-BC72-87179026909E}" srcOrd="2" destOrd="0" parTransId="{D9DEEAE6-E3D9-4117-8959-D40E6001B4CA}" sibTransId="{A48784C9-E860-4FCF-925F-DDEEE8D87596}"/>
    <dgm:cxn modelId="{D1450BA0-151C-4886-9EE2-927756BF7457}" srcId="{7232BF0B-BD64-4D83-BC1B-30CBCAFAA4DB}" destId="{797AF58D-A422-4E76-92F4-B12FC28D5B24}" srcOrd="1" destOrd="0" parTransId="{DD097AB0-3F37-4042-8DFE-430BB854647E}" sibTransId="{50BFF99B-7CCB-4E8E-B939-C5AEDBCA94EA}"/>
    <dgm:cxn modelId="{DCE751AA-6F8B-4A88-AECC-CAA32F74E230}" type="presOf" srcId="{C05229BE-EF61-4A8A-A97E-5B5AA2A0573A}" destId="{AFCD1C85-F61B-4660-BECD-2600EE3B38CD}" srcOrd="0" destOrd="2" presId="urn:microsoft.com/office/officeart/2005/8/layout/hList2"/>
    <dgm:cxn modelId="{DE02B18C-EF2C-412C-B010-34326D64DD80}" srcId="{7232BF0B-BD64-4D83-BC1B-30CBCAFAA4DB}" destId="{5274E97C-4EE1-49C6-8E2E-500F6D2AC1CB}" srcOrd="2" destOrd="0" parTransId="{D047D305-D418-46AB-B4E4-85A0B3A9EE4E}" sibTransId="{E2FC574D-8B63-4EB6-851E-354AF2370707}"/>
    <dgm:cxn modelId="{201EBF7F-6B5E-426B-8E99-979A6DBDD3B3}" srcId="{7232BF0B-BD64-4D83-BC1B-30CBCAFAA4DB}" destId="{ED45F994-E021-4405-A68F-9E7D656F1CCA}" srcOrd="0" destOrd="0" parTransId="{685CD38F-4679-4786-B4E5-A1C15D544768}" sibTransId="{1F818D7A-1D08-4BDD-A690-10831EA29E61}"/>
    <dgm:cxn modelId="{62F2D9CC-C484-4B05-94F3-E6DC745A50DD}" type="presOf" srcId="{39E1DA03-0AC4-4BDB-8138-63478AA54675}" destId="{908B3ECD-35E5-40AB-AD6B-522A036527E0}" srcOrd="0" destOrd="0" presId="urn:microsoft.com/office/officeart/2005/8/layout/hList2"/>
    <dgm:cxn modelId="{A1967796-6DEF-429E-B1F2-88A1196A1FFE}" srcId="{70D8261F-085F-4E12-8FD4-FC4C49CD95A7}" destId="{C05229BE-EF61-4A8A-A97E-5B5AA2A0573A}" srcOrd="2" destOrd="0" parTransId="{6BE54E9A-C37B-42F5-B187-C4590A8A80BB}" sibTransId="{F566B116-153A-4936-9C2F-D05DB5FE6BA0}"/>
    <dgm:cxn modelId="{E29B41F1-6915-4F11-B37E-9148C38EBFFA}" type="presOf" srcId="{3F0CF3A5-B0F9-48F4-A9F0-0BAEE3435922}" destId="{64A29D63-5E1C-4CF6-9313-ECE25FEEE37F}" srcOrd="0" destOrd="1" presId="urn:microsoft.com/office/officeart/2005/8/layout/hList2"/>
    <dgm:cxn modelId="{1A2814F9-DC7A-4579-B2FD-A61F35F2CBC4}" type="presParOf" srcId="{455C09BF-243D-4B4B-AFB3-5F9D12085E26}" destId="{230E8073-58FC-44DB-B0C6-F06E25718604}" srcOrd="0" destOrd="0" presId="urn:microsoft.com/office/officeart/2005/8/layout/hList2"/>
    <dgm:cxn modelId="{7F95F4ED-F30F-41E7-93DB-629E9974358C}" type="presParOf" srcId="{230E8073-58FC-44DB-B0C6-F06E25718604}" destId="{7F04D1E6-52A2-4EC0-A3B4-EA3AE76F2FE2}" srcOrd="0" destOrd="0" presId="urn:microsoft.com/office/officeart/2005/8/layout/hList2"/>
    <dgm:cxn modelId="{AB3D1AA8-8B7F-430D-92AF-159FCF745E76}" type="presParOf" srcId="{230E8073-58FC-44DB-B0C6-F06E25718604}" destId="{64A29D63-5E1C-4CF6-9313-ECE25FEEE37F}" srcOrd="1" destOrd="0" presId="urn:microsoft.com/office/officeart/2005/8/layout/hList2"/>
    <dgm:cxn modelId="{714DFEE6-D01E-4618-9376-A53C2A451BED}" type="presParOf" srcId="{230E8073-58FC-44DB-B0C6-F06E25718604}" destId="{908B3ECD-35E5-40AB-AD6B-522A036527E0}" srcOrd="2" destOrd="0" presId="urn:microsoft.com/office/officeart/2005/8/layout/hList2"/>
    <dgm:cxn modelId="{00945248-463C-4246-8146-8CC7CD3879A6}" type="presParOf" srcId="{455C09BF-243D-4B4B-AFB3-5F9D12085E26}" destId="{D2EA6D98-F19B-4C48-A66D-FE46E6EA9000}" srcOrd="1" destOrd="0" presId="urn:microsoft.com/office/officeart/2005/8/layout/hList2"/>
    <dgm:cxn modelId="{147861BB-CF28-4A9E-8044-B9F2BF1B78B7}" type="presParOf" srcId="{455C09BF-243D-4B4B-AFB3-5F9D12085E26}" destId="{FDB8751C-AE65-4F1C-A95B-C801B4203A07}" srcOrd="2" destOrd="0" presId="urn:microsoft.com/office/officeart/2005/8/layout/hList2"/>
    <dgm:cxn modelId="{8477A712-D307-4647-9201-99DA267B68EB}" type="presParOf" srcId="{FDB8751C-AE65-4F1C-A95B-C801B4203A07}" destId="{2A6D7003-4758-4AD8-938A-6B0142323F24}" srcOrd="0" destOrd="0" presId="urn:microsoft.com/office/officeart/2005/8/layout/hList2"/>
    <dgm:cxn modelId="{FD2A987D-5A1F-4706-9FBA-1BB91A409E91}" type="presParOf" srcId="{FDB8751C-AE65-4F1C-A95B-C801B4203A07}" destId="{AFCD1C85-F61B-4660-BECD-2600EE3B38CD}" srcOrd="1" destOrd="0" presId="urn:microsoft.com/office/officeart/2005/8/layout/hList2"/>
    <dgm:cxn modelId="{87FB68B7-D9C6-474D-B691-682C49593D28}" type="presParOf" srcId="{FDB8751C-AE65-4F1C-A95B-C801B4203A07}" destId="{6D55B509-F41D-43B6-BA77-B5D2A95FA2BD}" srcOrd="2" destOrd="0" presId="urn:microsoft.com/office/officeart/2005/8/layout/hList2"/>
    <dgm:cxn modelId="{0F78D8BB-3FBF-4731-8AAB-2E3B610DB801}" type="presParOf" srcId="{455C09BF-243D-4B4B-AFB3-5F9D12085E26}" destId="{419CFFC2-8955-4014-805A-B49AAEEB2D66}" srcOrd="3" destOrd="0" presId="urn:microsoft.com/office/officeart/2005/8/layout/hList2"/>
    <dgm:cxn modelId="{F137F3FB-E8D0-4A6A-B43F-0B303D8598B5}" type="presParOf" srcId="{455C09BF-243D-4B4B-AFB3-5F9D12085E26}" destId="{0BB415A5-1FB9-4EF4-8549-F6D515B6949B}" srcOrd="4" destOrd="0" presId="urn:microsoft.com/office/officeart/2005/8/layout/hList2"/>
    <dgm:cxn modelId="{C1891FBD-9B77-429A-A474-D615F26E4D7D}" type="presParOf" srcId="{0BB415A5-1FB9-4EF4-8549-F6D515B6949B}" destId="{2FEFD409-F8C9-4A73-97D6-81A9C74167CE}" srcOrd="0" destOrd="0" presId="urn:microsoft.com/office/officeart/2005/8/layout/hList2"/>
    <dgm:cxn modelId="{9622B75B-5EFB-415C-A10C-23F1C802B094}" type="presParOf" srcId="{0BB415A5-1FB9-4EF4-8549-F6D515B6949B}" destId="{C91DC791-D6F2-4929-A1B5-3C27A2D7002E}" srcOrd="1" destOrd="0" presId="urn:microsoft.com/office/officeart/2005/8/layout/hList2"/>
    <dgm:cxn modelId="{87F04933-8BCA-41F6-B768-6D405CC3B77F}" type="presParOf" srcId="{0BB415A5-1FB9-4EF4-8549-F6D515B6949B}" destId="{E7B24805-D9AE-4DCA-B3F1-A85E91DD30F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B00443-78BA-4A9B-AE11-CB5CAA627EC1}" type="doc">
      <dgm:prSet loTypeId="urn:microsoft.com/office/officeart/2005/8/layout/hList2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1DA03-0AC4-4BDB-8138-63478AA5467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ABA3DE03-B456-43F4-9A1F-1EB6199A2886}" type="parTrans" cxnId="{71F211BC-7239-4701-B4DF-906987B2D994}">
      <dgm:prSet/>
      <dgm:spPr/>
      <dgm:t>
        <a:bodyPr/>
        <a:lstStyle/>
        <a:p>
          <a:endParaRPr lang="en-US"/>
        </a:p>
      </dgm:t>
    </dgm:pt>
    <dgm:pt modelId="{CCFB64AE-DCAC-4201-B0E1-B7E7D9EC36FA}" type="sibTrans" cxnId="{71F211BC-7239-4701-B4DF-906987B2D994}">
      <dgm:prSet/>
      <dgm:spPr/>
      <dgm:t>
        <a:bodyPr/>
        <a:lstStyle/>
        <a:p>
          <a:endParaRPr lang="en-US"/>
        </a:p>
      </dgm:t>
    </dgm:pt>
    <dgm:pt modelId="{48619CA1-3919-4369-B382-97825F0902CF}">
      <dgm:prSet phldrT="[Text]"/>
      <dgm:spPr/>
      <dgm:t>
        <a:bodyPr/>
        <a:lstStyle/>
        <a:p>
          <a:r>
            <a:rPr lang="en-US" dirty="0" smtClean="0"/>
            <a:t>Count</a:t>
          </a:r>
          <a:endParaRPr lang="en-US" dirty="0"/>
        </a:p>
      </dgm:t>
    </dgm:pt>
    <dgm:pt modelId="{7D32D53F-9207-47C7-8D03-24DB69D59809}" type="parTrans" cxnId="{6530F1D9-F0FA-4FD1-AA5F-3200C61632B5}">
      <dgm:prSet/>
      <dgm:spPr/>
      <dgm:t>
        <a:bodyPr/>
        <a:lstStyle/>
        <a:p>
          <a:endParaRPr lang="en-US"/>
        </a:p>
      </dgm:t>
    </dgm:pt>
    <dgm:pt modelId="{C8803863-9F65-49B0-9EB2-6A943C3F453B}" type="sibTrans" cxnId="{6530F1D9-F0FA-4FD1-AA5F-3200C61632B5}">
      <dgm:prSet/>
      <dgm:spPr/>
      <dgm:t>
        <a:bodyPr/>
        <a:lstStyle/>
        <a:p>
          <a:endParaRPr lang="en-US"/>
        </a:p>
      </dgm:t>
    </dgm:pt>
    <dgm:pt modelId="{3F0CF3A5-B0F9-48F4-A9F0-0BAEE3435922}">
      <dgm:prSet phldrT="[Text]"/>
      <dgm:spPr/>
      <dgm:t>
        <a:bodyPr/>
        <a:lstStyle/>
        <a:p>
          <a:r>
            <a:rPr lang="en-US" dirty="0" smtClean="0"/>
            <a:t>Price</a:t>
          </a:r>
          <a:endParaRPr lang="en-US" dirty="0"/>
        </a:p>
      </dgm:t>
    </dgm:pt>
    <dgm:pt modelId="{CEEE6E06-BD37-4CA2-A3AE-F50AA13AB1A8}" type="parTrans" cxnId="{58836B21-2BC2-4BDD-BA0D-CB3503C27FEC}">
      <dgm:prSet/>
      <dgm:spPr/>
      <dgm:t>
        <a:bodyPr/>
        <a:lstStyle/>
        <a:p>
          <a:endParaRPr lang="en-US"/>
        </a:p>
      </dgm:t>
    </dgm:pt>
    <dgm:pt modelId="{72F15757-D319-41D0-A674-772A518ADC99}" type="sibTrans" cxnId="{58836B21-2BC2-4BDD-BA0D-CB3503C27FEC}">
      <dgm:prSet/>
      <dgm:spPr/>
      <dgm:t>
        <a:bodyPr/>
        <a:lstStyle/>
        <a:p>
          <a:endParaRPr lang="en-US"/>
        </a:p>
      </dgm:t>
    </dgm:pt>
    <dgm:pt modelId="{70D8261F-085F-4E12-8FD4-FC4C49CD95A7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5D19244D-9A40-438D-A2E5-530824CBFA68}" type="parTrans" cxnId="{5D32D60B-88E9-4F45-BBE4-C11D1D35BCB3}">
      <dgm:prSet/>
      <dgm:spPr/>
      <dgm:t>
        <a:bodyPr/>
        <a:lstStyle/>
        <a:p>
          <a:endParaRPr lang="en-US"/>
        </a:p>
      </dgm:t>
    </dgm:pt>
    <dgm:pt modelId="{A4B9756A-42FD-419E-99A6-E44091D9D48C}" type="sibTrans" cxnId="{5D32D60B-88E9-4F45-BBE4-C11D1D35BCB3}">
      <dgm:prSet/>
      <dgm:spPr/>
      <dgm:t>
        <a:bodyPr/>
        <a:lstStyle/>
        <a:p>
          <a:endParaRPr lang="en-US"/>
        </a:p>
      </dgm:t>
    </dgm:pt>
    <dgm:pt modelId="{D0323D4E-B85A-477B-AF76-841D05DC8264}">
      <dgm:prSet phldrT="[Text]"/>
      <dgm:spPr/>
      <dgm:t>
        <a:bodyPr/>
        <a:lstStyle/>
        <a:p>
          <a:r>
            <a:rPr lang="en-US" dirty="0" smtClean="0"/>
            <a:t>Type</a:t>
          </a:r>
          <a:endParaRPr lang="en-US" dirty="0"/>
        </a:p>
      </dgm:t>
    </dgm:pt>
    <dgm:pt modelId="{D14FB981-CFB2-474E-BEA3-2AC1E8056981}" type="parTrans" cxnId="{3B251777-8102-4B9E-B92F-EB692299713E}">
      <dgm:prSet/>
      <dgm:spPr/>
      <dgm:t>
        <a:bodyPr/>
        <a:lstStyle/>
        <a:p>
          <a:endParaRPr lang="en-US"/>
        </a:p>
      </dgm:t>
    </dgm:pt>
    <dgm:pt modelId="{36A3FB8A-D8E5-485D-B980-3321E4F59BCB}" type="sibTrans" cxnId="{3B251777-8102-4B9E-B92F-EB692299713E}">
      <dgm:prSet/>
      <dgm:spPr/>
      <dgm:t>
        <a:bodyPr/>
        <a:lstStyle/>
        <a:p>
          <a:endParaRPr lang="en-US"/>
        </a:p>
      </dgm:t>
    </dgm:pt>
    <dgm:pt modelId="{C05229BE-EF61-4A8A-A97E-5B5AA2A0573A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6BE54E9A-C37B-42F5-B187-C4590A8A80BB}" type="parTrans" cxnId="{A1967796-6DEF-429E-B1F2-88A1196A1FFE}">
      <dgm:prSet/>
      <dgm:spPr/>
      <dgm:t>
        <a:bodyPr/>
        <a:lstStyle/>
        <a:p>
          <a:endParaRPr lang="en-US"/>
        </a:p>
      </dgm:t>
    </dgm:pt>
    <dgm:pt modelId="{F566B116-153A-4936-9C2F-D05DB5FE6BA0}" type="sibTrans" cxnId="{A1967796-6DEF-429E-B1F2-88A1196A1FFE}">
      <dgm:prSet/>
      <dgm:spPr/>
      <dgm:t>
        <a:bodyPr/>
        <a:lstStyle/>
        <a:p>
          <a:endParaRPr lang="en-US"/>
        </a:p>
      </dgm:t>
    </dgm:pt>
    <dgm:pt modelId="{2E9D045B-4C6F-4B65-BE68-61DF7DA00279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FF177C60-DE40-4FE3-A41D-21B5F92CB66D}" type="parTrans" cxnId="{9C6B6F70-D964-4C27-BBE4-6A179D8A027A}">
      <dgm:prSet/>
      <dgm:spPr/>
      <dgm:t>
        <a:bodyPr/>
        <a:lstStyle/>
        <a:p>
          <a:endParaRPr lang="en-US"/>
        </a:p>
      </dgm:t>
    </dgm:pt>
    <dgm:pt modelId="{BF7918F7-05C7-4503-9222-3571F9CC83F8}" type="sibTrans" cxnId="{9C6B6F70-D964-4C27-BBE4-6A179D8A027A}">
      <dgm:prSet/>
      <dgm:spPr/>
      <dgm:t>
        <a:bodyPr/>
        <a:lstStyle/>
        <a:p>
          <a:endParaRPr lang="en-US"/>
        </a:p>
      </dgm:t>
    </dgm:pt>
    <dgm:pt modelId="{DEF35B19-CB7A-46CD-BF65-58EC46C955CB}">
      <dgm:prSet phldrT="[Text]"/>
      <dgm:spPr/>
      <dgm:t>
        <a:bodyPr/>
        <a:lstStyle/>
        <a:p>
          <a:r>
            <a:rPr lang="en-US" dirty="0" smtClean="0"/>
            <a:t>Price</a:t>
          </a:r>
          <a:endParaRPr lang="en-US" dirty="0"/>
        </a:p>
      </dgm:t>
    </dgm:pt>
    <dgm:pt modelId="{E4490313-4F89-4BF9-8983-2C5A6EC90D2F}" type="parTrans" cxnId="{365CD5EB-8318-4648-A36A-9B8AF9FB543E}">
      <dgm:prSet/>
      <dgm:spPr/>
      <dgm:t>
        <a:bodyPr/>
        <a:lstStyle/>
        <a:p>
          <a:endParaRPr lang="en-US"/>
        </a:p>
      </dgm:t>
    </dgm:pt>
    <dgm:pt modelId="{C347465E-ABDF-435F-80D6-CCC794CF0B27}" type="sibTrans" cxnId="{365CD5EB-8318-4648-A36A-9B8AF9FB543E}">
      <dgm:prSet/>
      <dgm:spPr/>
      <dgm:t>
        <a:bodyPr/>
        <a:lstStyle/>
        <a:p>
          <a:endParaRPr lang="en-US"/>
        </a:p>
      </dgm:t>
    </dgm:pt>
    <dgm:pt modelId="{455C09BF-243D-4B4B-AFB3-5F9D12085E26}" type="pres">
      <dgm:prSet presAssocID="{D2B00443-78BA-4A9B-AE11-CB5CAA627EC1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0E8073-58FC-44DB-B0C6-F06E25718604}" type="pres">
      <dgm:prSet presAssocID="{39E1DA03-0AC4-4BDB-8138-63478AA54675}" presName="compositeNode" presStyleCnt="0">
        <dgm:presLayoutVars>
          <dgm:bulletEnabled val="1"/>
        </dgm:presLayoutVars>
      </dgm:prSet>
      <dgm:spPr/>
    </dgm:pt>
    <dgm:pt modelId="{7F04D1E6-52A2-4EC0-A3B4-EA3AE76F2FE2}" type="pres">
      <dgm:prSet presAssocID="{39E1DA03-0AC4-4BDB-8138-63478AA54675}" presName="image" presStyleLbl="fgImgPlace1" presStyleIdx="0" presStyleCnt="2"/>
      <dgm:spPr/>
    </dgm:pt>
    <dgm:pt modelId="{64A29D63-5E1C-4CF6-9313-ECE25FEEE37F}" type="pres">
      <dgm:prSet presAssocID="{39E1DA03-0AC4-4BDB-8138-63478AA54675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B3ECD-35E5-40AB-AD6B-522A036527E0}" type="pres">
      <dgm:prSet presAssocID="{39E1DA03-0AC4-4BDB-8138-63478AA54675}" presName="parentNode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EA6D98-F19B-4C48-A66D-FE46E6EA9000}" type="pres">
      <dgm:prSet presAssocID="{CCFB64AE-DCAC-4201-B0E1-B7E7D9EC36FA}" presName="sibTrans" presStyleCnt="0"/>
      <dgm:spPr/>
    </dgm:pt>
    <dgm:pt modelId="{FDB8751C-AE65-4F1C-A95B-C801B4203A07}" type="pres">
      <dgm:prSet presAssocID="{70D8261F-085F-4E12-8FD4-FC4C49CD95A7}" presName="compositeNode" presStyleCnt="0">
        <dgm:presLayoutVars>
          <dgm:bulletEnabled val="1"/>
        </dgm:presLayoutVars>
      </dgm:prSet>
      <dgm:spPr/>
    </dgm:pt>
    <dgm:pt modelId="{2A6D7003-4758-4AD8-938A-6B0142323F24}" type="pres">
      <dgm:prSet presAssocID="{70D8261F-085F-4E12-8FD4-FC4C49CD95A7}" presName="image" presStyleLbl="fgImgPlace1" presStyleIdx="1" presStyleCnt="2"/>
      <dgm:spPr/>
    </dgm:pt>
    <dgm:pt modelId="{AFCD1C85-F61B-4660-BECD-2600EE3B38CD}" type="pres">
      <dgm:prSet presAssocID="{70D8261F-085F-4E12-8FD4-FC4C49CD95A7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5B509-F41D-43B6-BA77-B5D2A95FA2BD}" type="pres">
      <dgm:prSet presAssocID="{70D8261F-085F-4E12-8FD4-FC4C49CD95A7}" presName="parentNode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F211BC-7239-4701-B4DF-906987B2D994}" srcId="{D2B00443-78BA-4A9B-AE11-CB5CAA627EC1}" destId="{39E1DA03-0AC4-4BDB-8138-63478AA54675}" srcOrd="0" destOrd="0" parTransId="{ABA3DE03-B456-43F4-9A1F-1EB6199A2886}" sibTransId="{CCFB64AE-DCAC-4201-B0E1-B7E7D9EC36FA}"/>
    <dgm:cxn modelId="{365CD5EB-8318-4648-A36A-9B8AF9FB543E}" srcId="{70D8261F-085F-4E12-8FD4-FC4C49CD95A7}" destId="{DEF35B19-CB7A-46CD-BF65-58EC46C955CB}" srcOrd="1" destOrd="0" parTransId="{E4490313-4F89-4BF9-8983-2C5A6EC90D2F}" sibTransId="{C347465E-ABDF-435F-80D6-CCC794CF0B27}"/>
    <dgm:cxn modelId="{4D3EDF81-5E5A-4FFB-9857-E2BE92C59488}" type="presOf" srcId="{DEF35B19-CB7A-46CD-BF65-58EC46C955CB}" destId="{AFCD1C85-F61B-4660-BECD-2600EE3B38CD}" srcOrd="0" destOrd="1" presId="urn:microsoft.com/office/officeart/2005/8/layout/hList2"/>
    <dgm:cxn modelId="{7986D65A-3109-4D0A-B82C-3658ECBA962C}" type="presOf" srcId="{D2B00443-78BA-4A9B-AE11-CB5CAA627EC1}" destId="{455C09BF-243D-4B4B-AFB3-5F9D12085E26}" srcOrd="0" destOrd="0" presId="urn:microsoft.com/office/officeart/2005/8/layout/hList2"/>
    <dgm:cxn modelId="{3B251777-8102-4B9E-B92F-EB692299713E}" srcId="{70D8261F-085F-4E12-8FD4-FC4C49CD95A7}" destId="{D0323D4E-B85A-477B-AF76-841D05DC8264}" srcOrd="0" destOrd="0" parTransId="{D14FB981-CFB2-474E-BEA3-2AC1E8056981}" sibTransId="{36A3FB8A-D8E5-485D-B980-3321E4F59BCB}"/>
    <dgm:cxn modelId="{2EA3B2AD-1EBD-4A68-A269-AD9203D9B233}" type="presOf" srcId="{D0323D4E-B85A-477B-AF76-841D05DC8264}" destId="{AFCD1C85-F61B-4660-BECD-2600EE3B38CD}" srcOrd="0" destOrd="0" presId="urn:microsoft.com/office/officeart/2005/8/layout/hList2"/>
    <dgm:cxn modelId="{9C6B6F70-D964-4C27-BBE4-6A179D8A027A}" srcId="{39E1DA03-0AC4-4BDB-8138-63478AA54675}" destId="{2E9D045B-4C6F-4B65-BE68-61DF7DA00279}" srcOrd="2" destOrd="0" parTransId="{FF177C60-DE40-4FE3-A41D-21B5F92CB66D}" sibTransId="{BF7918F7-05C7-4503-9222-3571F9CC83F8}"/>
    <dgm:cxn modelId="{1DA992D2-5611-49AC-AB92-F9513FD62E06}" type="presOf" srcId="{C05229BE-EF61-4A8A-A97E-5B5AA2A0573A}" destId="{AFCD1C85-F61B-4660-BECD-2600EE3B38CD}" srcOrd="0" destOrd="2" presId="urn:microsoft.com/office/officeart/2005/8/layout/hList2"/>
    <dgm:cxn modelId="{633FDC60-719E-4C88-A6BE-8FF610B59144}" type="presOf" srcId="{3F0CF3A5-B0F9-48F4-A9F0-0BAEE3435922}" destId="{64A29D63-5E1C-4CF6-9313-ECE25FEEE37F}" srcOrd="0" destOrd="1" presId="urn:microsoft.com/office/officeart/2005/8/layout/hList2"/>
    <dgm:cxn modelId="{6530F1D9-F0FA-4FD1-AA5F-3200C61632B5}" srcId="{39E1DA03-0AC4-4BDB-8138-63478AA54675}" destId="{48619CA1-3919-4369-B382-97825F0902CF}" srcOrd="0" destOrd="0" parTransId="{7D32D53F-9207-47C7-8D03-24DB69D59809}" sibTransId="{C8803863-9F65-49B0-9EB2-6A943C3F453B}"/>
    <dgm:cxn modelId="{27291BB7-B39D-42E0-978C-42B190D7C1D9}" type="presOf" srcId="{48619CA1-3919-4369-B382-97825F0902CF}" destId="{64A29D63-5E1C-4CF6-9313-ECE25FEEE37F}" srcOrd="0" destOrd="0" presId="urn:microsoft.com/office/officeart/2005/8/layout/hList2"/>
    <dgm:cxn modelId="{58836B21-2BC2-4BDD-BA0D-CB3503C27FEC}" srcId="{39E1DA03-0AC4-4BDB-8138-63478AA54675}" destId="{3F0CF3A5-B0F9-48F4-A9F0-0BAEE3435922}" srcOrd="1" destOrd="0" parTransId="{CEEE6E06-BD37-4CA2-A3AE-F50AA13AB1A8}" sibTransId="{72F15757-D319-41D0-A674-772A518ADC99}"/>
    <dgm:cxn modelId="{5D32D60B-88E9-4F45-BBE4-C11D1D35BCB3}" srcId="{D2B00443-78BA-4A9B-AE11-CB5CAA627EC1}" destId="{70D8261F-085F-4E12-8FD4-FC4C49CD95A7}" srcOrd="1" destOrd="0" parTransId="{5D19244D-9A40-438D-A2E5-530824CBFA68}" sibTransId="{A4B9756A-42FD-419E-99A6-E44091D9D48C}"/>
    <dgm:cxn modelId="{2F7443CF-ADAF-4DDE-A014-CA5A090AE83C}" type="presOf" srcId="{70D8261F-085F-4E12-8FD4-FC4C49CD95A7}" destId="{6D55B509-F41D-43B6-BA77-B5D2A95FA2BD}" srcOrd="0" destOrd="0" presId="urn:microsoft.com/office/officeart/2005/8/layout/hList2"/>
    <dgm:cxn modelId="{7823E821-99F0-4327-8B8F-B1668C10193A}" type="presOf" srcId="{39E1DA03-0AC4-4BDB-8138-63478AA54675}" destId="{908B3ECD-35E5-40AB-AD6B-522A036527E0}" srcOrd="0" destOrd="0" presId="urn:microsoft.com/office/officeart/2005/8/layout/hList2"/>
    <dgm:cxn modelId="{3869A892-2D38-49AC-B00F-02163495CF0E}" type="presOf" srcId="{2E9D045B-4C6F-4B65-BE68-61DF7DA00279}" destId="{64A29D63-5E1C-4CF6-9313-ECE25FEEE37F}" srcOrd="0" destOrd="2" presId="urn:microsoft.com/office/officeart/2005/8/layout/hList2"/>
    <dgm:cxn modelId="{A1967796-6DEF-429E-B1F2-88A1196A1FFE}" srcId="{70D8261F-085F-4E12-8FD4-FC4C49CD95A7}" destId="{C05229BE-EF61-4A8A-A97E-5B5AA2A0573A}" srcOrd="2" destOrd="0" parTransId="{6BE54E9A-C37B-42F5-B187-C4590A8A80BB}" sibTransId="{F566B116-153A-4936-9C2F-D05DB5FE6BA0}"/>
    <dgm:cxn modelId="{6A5DD979-B07A-44E3-9E0B-1CEED91041AB}" type="presParOf" srcId="{455C09BF-243D-4B4B-AFB3-5F9D12085E26}" destId="{230E8073-58FC-44DB-B0C6-F06E25718604}" srcOrd="0" destOrd="0" presId="urn:microsoft.com/office/officeart/2005/8/layout/hList2"/>
    <dgm:cxn modelId="{BE59FEDA-6EB2-41EB-BCA0-60EEE4D0AB2C}" type="presParOf" srcId="{230E8073-58FC-44DB-B0C6-F06E25718604}" destId="{7F04D1E6-52A2-4EC0-A3B4-EA3AE76F2FE2}" srcOrd="0" destOrd="0" presId="urn:microsoft.com/office/officeart/2005/8/layout/hList2"/>
    <dgm:cxn modelId="{10F6BC92-D1BA-4C48-BED8-17287D099EEF}" type="presParOf" srcId="{230E8073-58FC-44DB-B0C6-F06E25718604}" destId="{64A29D63-5E1C-4CF6-9313-ECE25FEEE37F}" srcOrd="1" destOrd="0" presId="urn:microsoft.com/office/officeart/2005/8/layout/hList2"/>
    <dgm:cxn modelId="{16D68311-C7AC-462F-BD15-7D4E0BCA251F}" type="presParOf" srcId="{230E8073-58FC-44DB-B0C6-F06E25718604}" destId="{908B3ECD-35E5-40AB-AD6B-522A036527E0}" srcOrd="2" destOrd="0" presId="urn:microsoft.com/office/officeart/2005/8/layout/hList2"/>
    <dgm:cxn modelId="{B21A8E9B-3FCF-4A20-94A0-D724E9A773A7}" type="presParOf" srcId="{455C09BF-243D-4B4B-AFB3-5F9D12085E26}" destId="{D2EA6D98-F19B-4C48-A66D-FE46E6EA9000}" srcOrd="1" destOrd="0" presId="urn:microsoft.com/office/officeart/2005/8/layout/hList2"/>
    <dgm:cxn modelId="{1DA867EE-B3F4-4477-B1AC-061F9D8523BA}" type="presParOf" srcId="{455C09BF-243D-4B4B-AFB3-5F9D12085E26}" destId="{FDB8751C-AE65-4F1C-A95B-C801B4203A07}" srcOrd="2" destOrd="0" presId="urn:microsoft.com/office/officeart/2005/8/layout/hList2"/>
    <dgm:cxn modelId="{31A6D90E-AC27-4F3D-A78F-80A3DB3B8DF5}" type="presParOf" srcId="{FDB8751C-AE65-4F1C-A95B-C801B4203A07}" destId="{2A6D7003-4758-4AD8-938A-6B0142323F24}" srcOrd="0" destOrd="0" presId="urn:microsoft.com/office/officeart/2005/8/layout/hList2"/>
    <dgm:cxn modelId="{9EBEBBC4-5845-47AA-B2AB-05FFC0019E6A}" type="presParOf" srcId="{FDB8751C-AE65-4F1C-A95B-C801B4203A07}" destId="{AFCD1C85-F61B-4660-BECD-2600EE3B38CD}" srcOrd="1" destOrd="0" presId="urn:microsoft.com/office/officeart/2005/8/layout/hList2"/>
    <dgm:cxn modelId="{5B65136A-6A18-4C46-AB9F-5B64F7733048}" type="presParOf" srcId="{FDB8751C-AE65-4F1C-A95B-C801B4203A07}" destId="{6D55B509-F41D-43B6-BA77-B5D2A95FA2BD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D531B-F28B-405C-ACF1-76EEEC64F1E0}">
      <dsp:nvSpPr>
        <dsp:cNvPr id="0" name=""/>
        <dsp:cNvSpPr/>
      </dsp:nvSpPr>
      <dsp:spPr>
        <a:xfrm>
          <a:off x="0" y="0"/>
          <a:ext cx="8596312" cy="1212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Book Priority = 20 - </a:t>
          </a:r>
          <a:r>
            <a:rPr lang="en-US" sz="2300" kern="1200" dirty="0" err="1" smtClean="0"/>
            <a:t>sqrt</a:t>
          </a:r>
          <a:r>
            <a:rPr lang="en-US" sz="2300" kern="1200" dirty="0" smtClean="0"/>
            <a:t>(Book's Types Value)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Time Priority = 16 - (Time/12)</a:t>
          </a:r>
        </a:p>
      </dsp:txBody>
      <dsp:txXfrm>
        <a:off x="1840557" y="0"/>
        <a:ext cx="6755754" cy="1212949"/>
      </dsp:txXfrm>
    </dsp:sp>
    <dsp:sp modelId="{D64FB00D-5EB6-47B1-B116-90D971B70F3B}">
      <dsp:nvSpPr>
        <dsp:cNvPr id="0" name=""/>
        <dsp:cNvSpPr/>
      </dsp:nvSpPr>
      <dsp:spPr>
        <a:xfrm>
          <a:off x="121294" y="121294"/>
          <a:ext cx="1719262" cy="97035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DECF1-D84F-4A5D-BEB7-49EE5046D774}">
      <dsp:nvSpPr>
        <dsp:cNvPr id="0" name=""/>
        <dsp:cNvSpPr/>
      </dsp:nvSpPr>
      <dsp:spPr>
        <a:xfrm>
          <a:off x="0" y="1334243"/>
          <a:ext cx="8596312" cy="1212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 smtClean="0"/>
            <a:t>Borrow Count = Book Count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 smtClean="0"/>
            <a:t>Serial Priority = </a:t>
          </a:r>
          <a:r>
            <a:rPr lang="en-US" sz="2300" b="0" i="0" kern="1200" dirty="0" err="1" smtClean="0"/>
            <a:t>qubicRoot</a:t>
          </a:r>
          <a:r>
            <a:rPr lang="en-US" sz="2300" b="0" i="0" kern="1200" dirty="0" smtClean="0"/>
            <a:t>(Serial No)</a:t>
          </a:r>
          <a:endParaRPr lang="en-US" sz="2300" kern="1200" dirty="0"/>
        </a:p>
      </dsp:txBody>
      <dsp:txXfrm>
        <a:off x="1840557" y="1334243"/>
        <a:ext cx="6755754" cy="1212949"/>
      </dsp:txXfrm>
    </dsp:sp>
    <dsp:sp modelId="{5F35F2C4-2AC0-4365-8FC8-17752A26A5A1}">
      <dsp:nvSpPr>
        <dsp:cNvPr id="0" name=""/>
        <dsp:cNvSpPr/>
      </dsp:nvSpPr>
      <dsp:spPr>
        <a:xfrm>
          <a:off x="121294" y="1455538"/>
          <a:ext cx="1719262" cy="97035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3B1E0-5800-469A-B235-22B28367D0F7}">
      <dsp:nvSpPr>
        <dsp:cNvPr id="0" name=""/>
        <dsp:cNvSpPr/>
      </dsp:nvSpPr>
      <dsp:spPr>
        <a:xfrm>
          <a:off x="0" y="2668487"/>
          <a:ext cx="8596312" cy="1212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 smtClean="0"/>
            <a:t>Writer Priority = Write Priority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0" i="0" kern="1200" dirty="0" smtClean="0"/>
            <a:t>Price Priority = </a:t>
          </a:r>
          <a:r>
            <a:rPr lang="en-US" sz="2300" b="0" i="0" kern="1200" dirty="0" err="1" smtClean="0"/>
            <a:t>pentaRoot</a:t>
          </a:r>
          <a:r>
            <a:rPr lang="en-US" sz="2300" b="0" i="0" kern="1200" dirty="0" smtClean="0"/>
            <a:t>(Book Price * Book Price)</a:t>
          </a:r>
          <a:endParaRPr lang="en-US" sz="2300" kern="1200" dirty="0"/>
        </a:p>
      </dsp:txBody>
      <dsp:txXfrm>
        <a:off x="1840557" y="2668487"/>
        <a:ext cx="6755754" cy="1212949"/>
      </dsp:txXfrm>
    </dsp:sp>
    <dsp:sp modelId="{9BB585D0-3472-4DF8-B1E5-91B15B17A6DB}">
      <dsp:nvSpPr>
        <dsp:cNvPr id="0" name=""/>
        <dsp:cNvSpPr/>
      </dsp:nvSpPr>
      <dsp:spPr>
        <a:xfrm>
          <a:off x="121294" y="2789782"/>
          <a:ext cx="1719262" cy="97035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40E24-D0F0-4299-9F66-634E07ABCA4C}">
      <dsp:nvSpPr>
        <dsp:cNvPr id="0" name=""/>
        <dsp:cNvSpPr/>
      </dsp:nvSpPr>
      <dsp:spPr>
        <a:xfrm>
          <a:off x="0" y="9768"/>
          <a:ext cx="8596312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Book Weight = Book Priority + Time Priority + Borrow</a:t>
          </a:r>
          <a:endParaRPr lang="en-US" sz="3500" kern="1200" dirty="0"/>
        </a:p>
      </dsp:txBody>
      <dsp:txXfrm>
        <a:off x="65967" y="75735"/>
        <a:ext cx="8464378" cy="1219415"/>
      </dsp:txXfrm>
    </dsp:sp>
    <dsp:sp modelId="{C9EA25AA-89C1-4531-AA4F-50FE95B10598}">
      <dsp:nvSpPr>
        <dsp:cNvPr id="0" name=""/>
        <dsp:cNvSpPr/>
      </dsp:nvSpPr>
      <dsp:spPr>
        <a:xfrm>
          <a:off x="0" y="1361118"/>
          <a:ext cx="859631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.</a:t>
          </a:r>
          <a:endParaRPr lang="en-US" sz="2700" kern="1200" dirty="0"/>
        </a:p>
      </dsp:txBody>
      <dsp:txXfrm>
        <a:off x="0" y="1361118"/>
        <a:ext cx="8596312" cy="579600"/>
      </dsp:txXfrm>
    </dsp:sp>
    <dsp:sp modelId="{FAD2A1C1-1248-45C7-B6AE-D26B5F3E3B71}">
      <dsp:nvSpPr>
        <dsp:cNvPr id="0" name=""/>
        <dsp:cNvSpPr/>
      </dsp:nvSpPr>
      <dsp:spPr>
        <a:xfrm>
          <a:off x="0" y="1940718"/>
          <a:ext cx="8596312" cy="13513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Count + Serial Priority + Writer Priority + Price Priority</a:t>
          </a:r>
          <a:endParaRPr lang="en-US" sz="3500" kern="1200" dirty="0"/>
        </a:p>
      </dsp:txBody>
      <dsp:txXfrm>
        <a:off x="65967" y="2006685"/>
        <a:ext cx="8464378" cy="1219415"/>
      </dsp:txXfrm>
    </dsp:sp>
    <dsp:sp modelId="{4E97E19F-96EE-4FD9-BC6C-4EF93849CF21}">
      <dsp:nvSpPr>
        <dsp:cNvPr id="0" name=""/>
        <dsp:cNvSpPr/>
      </dsp:nvSpPr>
      <dsp:spPr>
        <a:xfrm>
          <a:off x="0" y="3292068"/>
          <a:ext cx="859631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.</a:t>
          </a:r>
          <a:endParaRPr lang="en-US" sz="2700" kern="1200" dirty="0"/>
        </a:p>
      </dsp:txBody>
      <dsp:txXfrm>
        <a:off x="0" y="3292068"/>
        <a:ext cx="8596312" cy="579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40E24-D0F0-4299-9F66-634E07ABCA4C}">
      <dsp:nvSpPr>
        <dsp:cNvPr id="0" name=""/>
        <dsp:cNvSpPr/>
      </dsp:nvSpPr>
      <dsp:spPr>
        <a:xfrm>
          <a:off x="0" y="88420"/>
          <a:ext cx="8596312" cy="1562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Book Weight = 20 - </a:t>
          </a:r>
          <a:r>
            <a:rPr lang="en-US" sz="3500" kern="1200" dirty="0" err="1" smtClean="0"/>
            <a:t>sqrt</a:t>
          </a:r>
          <a:r>
            <a:rPr lang="en-US" sz="3500" kern="1200" dirty="0" smtClean="0"/>
            <a:t>(Book's Types Value) + 16 - (Time/12) + Book Count</a:t>
          </a:r>
          <a:endParaRPr lang="en-US" sz="3500" kern="1200" dirty="0"/>
        </a:p>
      </dsp:txBody>
      <dsp:txXfrm>
        <a:off x="76275" y="164695"/>
        <a:ext cx="8443762" cy="1409948"/>
      </dsp:txXfrm>
    </dsp:sp>
    <dsp:sp modelId="{C9EA25AA-89C1-4531-AA4F-50FE95B10598}">
      <dsp:nvSpPr>
        <dsp:cNvPr id="0" name=""/>
        <dsp:cNvSpPr/>
      </dsp:nvSpPr>
      <dsp:spPr>
        <a:xfrm>
          <a:off x="0" y="1650918"/>
          <a:ext cx="8596312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.</a:t>
          </a:r>
          <a:endParaRPr lang="en-US" sz="2700" kern="1200" dirty="0"/>
        </a:p>
      </dsp:txBody>
      <dsp:txXfrm>
        <a:off x="0" y="1650918"/>
        <a:ext cx="8596312" cy="579600"/>
      </dsp:txXfrm>
    </dsp:sp>
    <dsp:sp modelId="{880E29B8-0F2F-4A7E-9FDF-F2CC523A4C9D}">
      <dsp:nvSpPr>
        <dsp:cNvPr id="0" name=""/>
        <dsp:cNvSpPr/>
      </dsp:nvSpPr>
      <dsp:spPr>
        <a:xfrm>
          <a:off x="0" y="2230518"/>
          <a:ext cx="8596312" cy="15624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+ </a:t>
          </a:r>
          <a:r>
            <a:rPr lang="en-US" sz="3500" kern="1200" dirty="0" err="1" smtClean="0"/>
            <a:t>qubicRoot</a:t>
          </a:r>
          <a:r>
            <a:rPr lang="en-US" sz="3500" kern="1200" dirty="0" smtClean="0"/>
            <a:t>(Serial No) + Write Priority + </a:t>
          </a:r>
        </a:p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err="1" smtClean="0"/>
            <a:t>pentaRoot</a:t>
          </a:r>
          <a:r>
            <a:rPr lang="en-US" sz="3500" kern="1200" dirty="0" smtClean="0"/>
            <a:t>(Book Price * Book Price )</a:t>
          </a:r>
          <a:endParaRPr lang="en-US" sz="3500" kern="1200" dirty="0"/>
        </a:p>
      </dsp:txBody>
      <dsp:txXfrm>
        <a:off x="76275" y="2306793"/>
        <a:ext cx="8443762" cy="1409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40E24-D0F0-4299-9F66-634E07ABCA4C}">
      <dsp:nvSpPr>
        <dsp:cNvPr id="0" name=""/>
        <dsp:cNvSpPr/>
      </dsp:nvSpPr>
      <dsp:spPr>
        <a:xfrm>
          <a:off x="0" y="165836"/>
          <a:ext cx="8596312" cy="1294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Book Weight = 36 - </a:t>
          </a:r>
          <a:r>
            <a:rPr lang="en-US" sz="2900" b="0" i="0" kern="1200" dirty="0" err="1" smtClean="0"/>
            <a:t>sqrt</a:t>
          </a:r>
          <a:r>
            <a:rPr lang="en-US" sz="2900" b="0" i="0" kern="1200" dirty="0" smtClean="0"/>
            <a:t>(Book's Types Value) - (Time/12) + Book Count + </a:t>
          </a:r>
          <a:r>
            <a:rPr lang="en-US" sz="2900" b="0" i="0" kern="1200" dirty="0" err="1" smtClean="0"/>
            <a:t>QubicRoot</a:t>
          </a:r>
          <a:r>
            <a:rPr lang="en-US" sz="2900" b="0" i="0" kern="1200" dirty="0" smtClean="0"/>
            <a:t>(Serial No) +</a:t>
          </a:r>
          <a:endParaRPr lang="en-US" sz="2900" kern="1200" dirty="0"/>
        </a:p>
      </dsp:txBody>
      <dsp:txXfrm>
        <a:off x="63199" y="229035"/>
        <a:ext cx="8469914" cy="1168243"/>
      </dsp:txXfrm>
    </dsp:sp>
    <dsp:sp modelId="{C9EA25AA-89C1-4531-AA4F-50FE95B10598}">
      <dsp:nvSpPr>
        <dsp:cNvPr id="0" name=""/>
        <dsp:cNvSpPr/>
      </dsp:nvSpPr>
      <dsp:spPr>
        <a:xfrm>
          <a:off x="0" y="1460478"/>
          <a:ext cx="8596312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.</a:t>
          </a:r>
          <a:endParaRPr lang="en-US" sz="2300" kern="1200" dirty="0"/>
        </a:p>
      </dsp:txBody>
      <dsp:txXfrm>
        <a:off x="0" y="1460478"/>
        <a:ext cx="8596312" cy="480240"/>
      </dsp:txXfrm>
    </dsp:sp>
    <dsp:sp modelId="{FAD2A1C1-1248-45C7-B6AE-D26B5F3E3B71}">
      <dsp:nvSpPr>
        <dsp:cNvPr id="0" name=""/>
        <dsp:cNvSpPr/>
      </dsp:nvSpPr>
      <dsp:spPr>
        <a:xfrm>
          <a:off x="0" y="1940718"/>
          <a:ext cx="8596312" cy="12946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Write Priority + </a:t>
          </a:r>
        </a:p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PentaRoot</a:t>
          </a:r>
          <a:r>
            <a:rPr lang="en-US" sz="2900" kern="1200" dirty="0" smtClean="0"/>
            <a:t>(Book Price * Book Price )</a:t>
          </a:r>
          <a:endParaRPr lang="en-US" sz="2900" kern="1200" dirty="0"/>
        </a:p>
      </dsp:txBody>
      <dsp:txXfrm>
        <a:off x="63199" y="2003917"/>
        <a:ext cx="8469914" cy="1168243"/>
      </dsp:txXfrm>
    </dsp:sp>
    <dsp:sp modelId="{4E97E19F-96EE-4FD9-BC6C-4EF93849CF21}">
      <dsp:nvSpPr>
        <dsp:cNvPr id="0" name=""/>
        <dsp:cNvSpPr/>
      </dsp:nvSpPr>
      <dsp:spPr>
        <a:xfrm>
          <a:off x="0" y="3235360"/>
          <a:ext cx="8596312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933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.</a:t>
          </a:r>
          <a:endParaRPr lang="en-US" sz="2300" kern="1200" dirty="0"/>
        </a:p>
      </dsp:txBody>
      <dsp:txXfrm>
        <a:off x="0" y="3235360"/>
        <a:ext cx="8596312" cy="480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B3ECD-35E5-40AB-AD6B-522A036527E0}">
      <dsp:nvSpPr>
        <dsp:cNvPr id="0" name=""/>
        <dsp:cNvSpPr/>
      </dsp:nvSpPr>
      <dsp:spPr>
        <a:xfrm rot="16200000">
          <a:off x="-1255704" y="2006795"/>
          <a:ext cx="3027520" cy="41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4229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1</a:t>
          </a:r>
          <a:endParaRPr lang="en-US" sz="3100" kern="1200" dirty="0"/>
        </a:p>
      </dsp:txBody>
      <dsp:txXfrm>
        <a:off x="-1255704" y="2006795"/>
        <a:ext cx="3027520" cy="412984"/>
      </dsp:txXfrm>
    </dsp:sp>
    <dsp:sp modelId="{64A29D63-5E1C-4CF6-9313-ECE25FEEE37F}">
      <dsp:nvSpPr>
        <dsp:cNvPr id="0" name=""/>
        <dsp:cNvSpPr/>
      </dsp:nvSpPr>
      <dsp:spPr>
        <a:xfrm>
          <a:off x="464547" y="699527"/>
          <a:ext cx="2057099" cy="3027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364229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Type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Count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Regression</a:t>
          </a:r>
          <a:endParaRPr lang="en-US" sz="2300" kern="1200" dirty="0"/>
        </a:p>
      </dsp:txBody>
      <dsp:txXfrm>
        <a:off x="464547" y="699527"/>
        <a:ext cx="2057099" cy="3027520"/>
      </dsp:txXfrm>
    </dsp:sp>
    <dsp:sp modelId="{7F04D1E6-52A2-4EC0-A3B4-EA3AE76F2FE2}">
      <dsp:nvSpPr>
        <dsp:cNvPr id="0" name=""/>
        <dsp:cNvSpPr/>
      </dsp:nvSpPr>
      <dsp:spPr>
        <a:xfrm>
          <a:off x="51563" y="154388"/>
          <a:ext cx="825968" cy="82596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5B509-F41D-43B6-BA77-B5D2A95FA2BD}">
      <dsp:nvSpPr>
        <dsp:cNvPr id="0" name=""/>
        <dsp:cNvSpPr/>
      </dsp:nvSpPr>
      <dsp:spPr>
        <a:xfrm rot="16200000">
          <a:off x="1755845" y="2006795"/>
          <a:ext cx="3027520" cy="41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4229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2</a:t>
          </a:r>
          <a:endParaRPr lang="en-US" sz="3100" kern="1200" dirty="0"/>
        </a:p>
      </dsp:txBody>
      <dsp:txXfrm>
        <a:off x="1755845" y="2006795"/>
        <a:ext cx="3027520" cy="412984"/>
      </dsp:txXfrm>
    </dsp:sp>
    <dsp:sp modelId="{AFCD1C85-F61B-4660-BECD-2600EE3B38CD}">
      <dsp:nvSpPr>
        <dsp:cNvPr id="0" name=""/>
        <dsp:cNvSpPr/>
      </dsp:nvSpPr>
      <dsp:spPr>
        <a:xfrm>
          <a:off x="3476098" y="699527"/>
          <a:ext cx="2057099" cy="3027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364229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Month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Count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Regression</a:t>
          </a:r>
          <a:endParaRPr lang="en-US" sz="2300" kern="1200" dirty="0"/>
        </a:p>
      </dsp:txBody>
      <dsp:txXfrm>
        <a:off x="3476098" y="699527"/>
        <a:ext cx="2057099" cy="3027520"/>
      </dsp:txXfrm>
    </dsp:sp>
    <dsp:sp modelId="{2A6D7003-4758-4AD8-938A-6B0142323F24}">
      <dsp:nvSpPr>
        <dsp:cNvPr id="0" name=""/>
        <dsp:cNvSpPr/>
      </dsp:nvSpPr>
      <dsp:spPr>
        <a:xfrm>
          <a:off x="3063114" y="154388"/>
          <a:ext cx="825968" cy="82596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24805-D9AE-4DCA-B3F1-A85E91DD30FD}">
      <dsp:nvSpPr>
        <dsp:cNvPr id="0" name=""/>
        <dsp:cNvSpPr/>
      </dsp:nvSpPr>
      <dsp:spPr>
        <a:xfrm rot="16200000">
          <a:off x="4767396" y="2006795"/>
          <a:ext cx="3027520" cy="412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4229" bIns="0" numCol="1" spcCol="1270" anchor="t" anchorCtr="0">
          <a:noAutofit/>
        </a:bodyPr>
        <a:lstStyle/>
        <a:p>
          <a:pPr lvl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3</a:t>
          </a:r>
          <a:endParaRPr lang="en-US" sz="3100" kern="1200" dirty="0"/>
        </a:p>
      </dsp:txBody>
      <dsp:txXfrm>
        <a:off x="4767396" y="2006795"/>
        <a:ext cx="3027520" cy="412984"/>
      </dsp:txXfrm>
    </dsp:sp>
    <dsp:sp modelId="{C91DC791-D6F2-4929-A1B5-3C27A2D7002E}">
      <dsp:nvSpPr>
        <dsp:cNvPr id="0" name=""/>
        <dsp:cNvSpPr/>
      </dsp:nvSpPr>
      <dsp:spPr>
        <a:xfrm>
          <a:off x="6539035" y="699527"/>
          <a:ext cx="2057099" cy="3027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364229" rIns="213360" bIns="21336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Price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Count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Regression</a:t>
          </a:r>
          <a:endParaRPr lang="en-US" sz="2300" kern="1200" dirty="0"/>
        </a:p>
      </dsp:txBody>
      <dsp:txXfrm>
        <a:off x="6539035" y="699527"/>
        <a:ext cx="2057099" cy="3027520"/>
      </dsp:txXfrm>
    </dsp:sp>
    <dsp:sp modelId="{2FEFD409-F8C9-4A73-97D6-81A9C74167CE}">
      <dsp:nvSpPr>
        <dsp:cNvPr id="0" name=""/>
        <dsp:cNvSpPr/>
      </dsp:nvSpPr>
      <dsp:spPr>
        <a:xfrm>
          <a:off x="6074664" y="154388"/>
          <a:ext cx="825968" cy="82596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B3ECD-35E5-40AB-AD6B-522A036527E0}">
      <dsp:nvSpPr>
        <dsp:cNvPr id="0" name=""/>
        <dsp:cNvSpPr/>
      </dsp:nvSpPr>
      <dsp:spPr>
        <a:xfrm rot="16200000">
          <a:off x="-1140861" y="2043061"/>
          <a:ext cx="3027520" cy="639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64132" bIns="0" numCol="1" spcCol="1270" anchor="t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4</a:t>
          </a:r>
          <a:endParaRPr lang="en-US" sz="4800" kern="1200" dirty="0"/>
        </a:p>
      </dsp:txBody>
      <dsp:txXfrm>
        <a:off x="-1140861" y="2043061"/>
        <a:ext cx="3027520" cy="639645"/>
      </dsp:txXfrm>
    </dsp:sp>
    <dsp:sp modelId="{64A29D63-5E1C-4CF6-9313-ECE25FEEE37F}">
      <dsp:nvSpPr>
        <dsp:cNvPr id="0" name=""/>
        <dsp:cNvSpPr/>
      </dsp:nvSpPr>
      <dsp:spPr>
        <a:xfrm>
          <a:off x="692721" y="849123"/>
          <a:ext cx="3186112" cy="3027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564132" rIns="341376" bIns="341376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Count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Price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Regression</a:t>
          </a:r>
          <a:endParaRPr lang="en-US" sz="3700" kern="1200" dirty="0"/>
        </a:p>
      </dsp:txBody>
      <dsp:txXfrm>
        <a:off x="692721" y="849123"/>
        <a:ext cx="3186112" cy="3027520"/>
      </dsp:txXfrm>
    </dsp:sp>
    <dsp:sp modelId="{7F04D1E6-52A2-4EC0-A3B4-EA3AE76F2FE2}">
      <dsp:nvSpPr>
        <dsp:cNvPr id="0" name=""/>
        <dsp:cNvSpPr/>
      </dsp:nvSpPr>
      <dsp:spPr>
        <a:xfrm>
          <a:off x="53076" y="4792"/>
          <a:ext cx="1279290" cy="127929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55B509-F41D-43B6-BA77-B5D2A95FA2BD}">
      <dsp:nvSpPr>
        <dsp:cNvPr id="0" name=""/>
        <dsp:cNvSpPr/>
      </dsp:nvSpPr>
      <dsp:spPr>
        <a:xfrm rot="16200000">
          <a:off x="3523540" y="2043061"/>
          <a:ext cx="3027520" cy="639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64132" bIns="0" numCol="1" spcCol="1270" anchor="t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5</a:t>
          </a:r>
          <a:endParaRPr lang="en-US" sz="4800" kern="1200" dirty="0"/>
        </a:p>
      </dsp:txBody>
      <dsp:txXfrm>
        <a:off x="3523540" y="2043061"/>
        <a:ext cx="3027520" cy="639645"/>
      </dsp:txXfrm>
    </dsp:sp>
    <dsp:sp modelId="{AFCD1C85-F61B-4660-BECD-2600EE3B38CD}">
      <dsp:nvSpPr>
        <dsp:cNvPr id="0" name=""/>
        <dsp:cNvSpPr/>
      </dsp:nvSpPr>
      <dsp:spPr>
        <a:xfrm>
          <a:off x="5357123" y="849123"/>
          <a:ext cx="3186112" cy="30275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564132" rIns="341376" bIns="341376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Type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Price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Regression</a:t>
          </a:r>
          <a:endParaRPr lang="en-US" sz="3700" kern="1200" dirty="0"/>
        </a:p>
      </dsp:txBody>
      <dsp:txXfrm>
        <a:off x="5357123" y="849123"/>
        <a:ext cx="3186112" cy="3027520"/>
      </dsp:txXfrm>
    </dsp:sp>
    <dsp:sp modelId="{2A6D7003-4758-4AD8-938A-6B0142323F24}">
      <dsp:nvSpPr>
        <dsp:cNvPr id="0" name=""/>
        <dsp:cNvSpPr/>
      </dsp:nvSpPr>
      <dsp:spPr>
        <a:xfrm>
          <a:off x="4717478" y="4792"/>
          <a:ext cx="1279290" cy="127929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50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99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2956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50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9219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7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4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83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6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64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51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83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7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8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5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Remove Suggestion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u="sng" dirty="0"/>
              <a:t>Book Remove Suggestion :   </a:t>
            </a:r>
            <a:r>
              <a:rPr lang="en-US" sz="2400" dirty="0"/>
              <a:t>In this part this system will give suggestions about which n number books should be </a:t>
            </a:r>
            <a:r>
              <a:rPr lang="en-US" sz="2400" dirty="0" smtClean="0"/>
              <a:t>remove</a:t>
            </a:r>
            <a:r>
              <a:rPr lang="en-US" sz="2400" dirty="0"/>
              <a:t> </a:t>
            </a:r>
            <a:r>
              <a:rPr lang="en-US" sz="2400" dirty="0" smtClean="0"/>
              <a:t>which is calculated by each book weight . Weight is measured by each books different types of priority 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44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Priority Calculation 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881794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310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Calculation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035679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94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Calculation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373744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098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Calculation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4065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1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64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4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Based weight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Here every parameter like book priority , book price , borrow count all are partially more or less related with each other 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8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Based weight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So we will find how much relationship between each of the parameter .We will make linear regression on each of two parameter , find output and verify the relationship .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25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Book Optimization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Book Optimization </a:t>
            </a:r>
            <a:r>
              <a:rPr lang="en-US" dirty="0" smtClean="0"/>
              <a:t>Tool is </a:t>
            </a:r>
            <a:r>
              <a:rPr lang="en-US" dirty="0"/>
              <a:t>to provide a platform where librarian and library’s  executive  members  can manage their Library books with optimized way . </a:t>
            </a:r>
            <a:endParaRPr lang="en-US" dirty="0" smtClean="0"/>
          </a:p>
          <a:p>
            <a:r>
              <a:rPr lang="en-US" dirty="0"/>
              <a:t>The application should be self-managed by the librarian and library’s  executive  members with least manual </a:t>
            </a:r>
            <a:r>
              <a:rPr lang="en-US" dirty="0" smtClean="0"/>
              <a:t>involvement .</a:t>
            </a:r>
          </a:p>
          <a:p>
            <a:r>
              <a:rPr lang="en-US" dirty="0"/>
              <a:t>This system will provide many management suggestion with optimal It should also be modular for future expansion. Following are the features/services that the system should provide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0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regression we consider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046402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9305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regression we consider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0827014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71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2997" y="152400"/>
            <a:ext cx="8596668" cy="134778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Price Count Regression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485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2997" y="152400"/>
            <a:ext cx="8596668" cy="134778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Price Count Regression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2997" y="152400"/>
            <a:ext cx="8596668" cy="134778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Type Count Regression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01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2997" y="152400"/>
            <a:ext cx="8596668" cy="134778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Type Count Regression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57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338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8596313" cy="1320800"/>
          </a:xfrm>
        </p:spPr>
        <p:txBody>
          <a:bodyPr/>
          <a:lstStyle/>
          <a:p>
            <a:r>
              <a:rPr lang="en-US" dirty="0" smtClean="0"/>
              <a:t>Sorting……….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646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Sorting……….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38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 smtClean="0">
                <a:solidFill>
                  <a:srgbClr val="00B050"/>
                </a:solidFill>
              </a:rPr>
              <a:t>Optimized View</a:t>
            </a:r>
            <a:endParaRPr lang="en-US" sz="9600" dirty="0">
              <a:solidFill>
                <a:srgbClr val="00B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b="1" u="sng" dirty="0"/>
              <a:t>Book Information :    </a:t>
            </a:r>
            <a:r>
              <a:rPr lang="en-US" dirty="0"/>
              <a:t>There is a huge amount of books in this library . To maintenance , organize , sorting , searching there  is some important parameter fixed for each books . They </a:t>
            </a:r>
            <a:r>
              <a:rPr lang="en-US" dirty="0" smtClean="0"/>
              <a:t>are:</a:t>
            </a:r>
          </a:p>
          <a:p>
            <a:pPr lvl="0"/>
            <a:r>
              <a:rPr lang="en-US" dirty="0" smtClean="0"/>
              <a:t> </a:t>
            </a:r>
            <a:r>
              <a:rPr lang="en-US" dirty="0"/>
              <a:t>Book Name </a:t>
            </a:r>
            <a:endParaRPr lang="en-US" dirty="0" smtClean="0"/>
          </a:p>
          <a:p>
            <a:pPr lvl="0"/>
            <a:r>
              <a:rPr lang="en-US" dirty="0" smtClean="0"/>
              <a:t> </a:t>
            </a:r>
            <a:r>
              <a:rPr lang="en-US" dirty="0"/>
              <a:t>Writer Name </a:t>
            </a:r>
            <a:endParaRPr lang="en-US" dirty="0" smtClean="0"/>
          </a:p>
          <a:p>
            <a:pPr lvl="0"/>
            <a:r>
              <a:rPr lang="en-US" dirty="0" smtClean="0"/>
              <a:t>Book </a:t>
            </a:r>
            <a:r>
              <a:rPr lang="en-US" dirty="0"/>
              <a:t>ID </a:t>
            </a:r>
            <a:endParaRPr lang="en-US" dirty="0" smtClean="0"/>
          </a:p>
          <a:p>
            <a:pPr lvl="0"/>
            <a:r>
              <a:rPr lang="en-US" dirty="0" smtClean="0"/>
              <a:t>Book Type</a:t>
            </a:r>
          </a:p>
          <a:p>
            <a:pPr lvl="0"/>
            <a:r>
              <a:rPr lang="en-US" dirty="0" smtClean="0"/>
              <a:t>Priority </a:t>
            </a:r>
            <a:endParaRPr lang="en-US" dirty="0"/>
          </a:p>
          <a:p>
            <a:pPr lvl="0"/>
            <a:r>
              <a:rPr lang="en-US" dirty="0" smtClean="0"/>
              <a:t>Borrow Count</a:t>
            </a:r>
          </a:p>
          <a:p>
            <a:pPr lvl="0"/>
            <a:r>
              <a:rPr lang="en-US" dirty="0" smtClean="0"/>
              <a:t>Month Count </a:t>
            </a:r>
          </a:p>
          <a:p>
            <a:pPr lvl="0"/>
            <a:r>
              <a:rPr lang="en-US" dirty="0"/>
              <a:t> </a:t>
            </a:r>
            <a:r>
              <a:rPr lang="en-US" dirty="0" smtClean="0"/>
              <a:t>Price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2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Optimized View 01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3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Optimized View 02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6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Optimized View 03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Optimized View 04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9600" dirty="0" smtClean="0"/>
          </a:p>
          <a:p>
            <a:r>
              <a:rPr lang="en-US" sz="9600" dirty="0" smtClean="0"/>
              <a:t>Next…..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47788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84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63321" y="738188"/>
            <a:ext cx="8596668" cy="1320800"/>
          </a:xfrm>
        </p:spPr>
        <p:txBody>
          <a:bodyPr>
            <a:noAutofit/>
          </a:bodyPr>
          <a:lstStyle/>
          <a:p>
            <a:pPr algn="r"/>
            <a:r>
              <a:rPr lang="en-US" sz="9600" dirty="0" smtClean="0">
                <a:solidFill>
                  <a:schemeClr val="bg1"/>
                </a:solidFill>
              </a:rPr>
              <a:t>inputs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4784" y="623887"/>
            <a:ext cx="8596668" cy="1320800"/>
          </a:xfrm>
        </p:spPr>
        <p:txBody>
          <a:bodyPr/>
          <a:lstStyle/>
          <a:p>
            <a:pPr algn="r"/>
            <a:r>
              <a:rPr lang="en-US" dirty="0" smtClean="0"/>
              <a:t>Store data in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90360" y="372547"/>
            <a:ext cx="53623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Store data in array</a:t>
            </a:r>
          </a:p>
        </p:txBody>
      </p:sp>
    </p:spTree>
    <p:extLst>
      <p:ext uri="{BB962C8B-B14F-4D97-AF65-F5344CB8AC3E}">
        <p14:creationId xmlns:p14="http://schemas.microsoft.com/office/powerpoint/2010/main" val="53408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03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95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292</TotalTime>
  <Words>441</Words>
  <Application>Microsoft Office PowerPoint</Application>
  <PresentationFormat>Widescreen</PresentationFormat>
  <Paragraphs>81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Wingdings 3</vt:lpstr>
      <vt:lpstr>Facet</vt:lpstr>
      <vt:lpstr>PowerPoint Presentation</vt:lpstr>
      <vt:lpstr>What is Book Optimization Tool</vt:lpstr>
      <vt:lpstr>Inputs</vt:lpstr>
      <vt:lpstr>PowerPoint Presentation</vt:lpstr>
      <vt:lpstr>inputs</vt:lpstr>
      <vt:lpstr>Store data in array</vt:lpstr>
      <vt:lpstr>PowerPoint Presentation</vt:lpstr>
      <vt:lpstr>PowerPoint Presentation</vt:lpstr>
      <vt:lpstr>PowerPoint Presentation</vt:lpstr>
      <vt:lpstr>Book Remove Suggestion :</vt:lpstr>
      <vt:lpstr>Priority Calculation :</vt:lpstr>
      <vt:lpstr>Weight Calculation</vt:lpstr>
      <vt:lpstr>Weight Calculation</vt:lpstr>
      <vt:lpstr>Weight Calculation</vt:lpstr>
      <vt:lpstr>PowerPoint Presentation</vt:lpstr>
      <vt:lpstr>PowerPoint Presentation</vt:lpstr>
      <vt:lpstr>PowerPoint Presentation</vt:lpstr>
      <vt:lpstr>Linear Regression Based weight calculation</vt:lpstr>
      <vt:lpstr>Linear Regression Based weight calculation</vt:lpstr>
      <vt:lpstr>Types of regression we consider </vt:lpstr>
      <vt:lpstr>Types of regression we consider </vt:lpstr>
      <vt:lpstr>Price Count Regression</vt:lpstr>
      <vt:lpstr>Price Count Regression</vt:lpstr>
      <vt:lpstr>Type Count Regression</vt:lpstr>
      <vt:lpstr>Type Count Regression</vt:lpstr>
      <vt:lpstr>PowerPoint Presentation</vt:lpstr>
      <vt:lpstr>Sorting……….</vt:lpstr>
      <vt:lpstr>Sorting……….</vt:lpstr>
      <vt:lpstr>Optimized View</vt:lpstr>
      <vt:lpstr>Optimized View 01</vt:lpstr>
      <vt:lpstr>Optimized View 02</vt:lpstr>
      <vt:lpstr>Optimized View 03</vt:lpstr>
      <vt:lpstr>Optimized View 04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life tree</dc:title>
  <dc:creator>Rakib</dc:creator>
  <cp:lastModifiedBy>Rakib</cp:lastModifiedBy>
  <cp:revision>36</cp:revision>
  <dcterms:created xsi:type="dcterms:W3CDTF">2020-01-03T03:39:46Z</dcterms:created>
  <dcterms:modified xsi:type="dcterms:W3CDTF">2020-02-09T11:29:08Z</dcterms:modified>
</cp:coreProperties>
</file>